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68" r:id="rId2"/>
    <p:sldId id="264" r:id="rId3"/>
    <p:sldId id="257" r:id="rId4"/>
    <p:sldId id="273" r:id="rId5"/>
    <p:sldId id="259" r:id="rId6"/>
    <p:sldId id="258" r:id="rId7"/>
    <p:sldId id="260" r:id="rId8"/>
    <p:sldId id="270" r:id="rId9"/>
    <p:sldId id="271" r:id="rId10"/>
    <p:sldId id="269" r:id="rId11"/>
    <p:sldId id="263" r:id="rId12"/>
    <p:sldId id="261" r:id="rId13"/>
    <p:sldId id="262"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237F6E-B12C-449E-8CB8-1E09A3F447D0}" v="120" dt="2024-02-27T19:12:15.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6479" autoAdjust="0"/>
  </p:normalViewPr>
  <p:slideViewPr>
    <p:cSldViewPr snapToGrid="0">
      <p:cViewPr>
        <p:scale>
          <a:sx n="84" d="100"/>
          <a:sy n="84" d="100"/>
        </p:scale>
        <p:origin x="2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63"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59" Type="http://schemas.openxmlformats.org/officeDocument/2006/relationships/presProps" Target="presProps.xml"/><Relationship Id="rId2" Type="http://schemas.openxmlformats.org/officeDocument/2006/relationships/slide" Target="slides/slide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6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essing Austin-Gabriel" userId="767298e2-417f-4229-90e3-49bccb519beb" providerId="ADAL" clId="{89C86ACF-3F0D-4EA4-A931-2D298348195F}"/>
    <pc:docChg chg="undo redo custSel addSld delSld modSld sldOrd delMainMaster">
      <pc:chgData name="Blessing Austin-Gabriel" userId="767298e2-417f-4229-90e3-49bccb519beb" providerId="ADAL" clId="{89C86ACF-3F0D-4EA4-A931-2D298348195F}" dt="2024-02-06T18:33:31.333" v="2813" actId="1076"/>
      <pc:docMkLst>
        <pc:docMk/>
      </pc:docMkLst>
      <pc:sldChg chg="add del">
        <pc:chgData name="Blessing Austin-Gabriel" userId="767298e2-417f-4229-90e3-49bccb519beb" providerId="ADAL" clId="{89C86ACF-3F0D-4EA4-A931-2D298348195F}" dt="2024-02-06T16:47:58.656" v="1333" actId="47"/>
        <pc:sldMkLst>
          <pc:docMk/>
          <pc:sldMk cId="1032301860" sldId="256"/>
        </pc:sldMkLst>
      </pc:sldChg>
      <pc:sldChg chg="addSp delSp modSp add del mod">
        <pc:chgData name="Blessing Austin-Gabriel" userId="767298e2-417f-4229-90e3-49bccb519beb" providerId="ADAL" clId="{89C86ACF-3F0D-4EA4-A931-2D298348195F}" dt="2024-02-06T18:14:39.128" v="2339" actId="20577"/>
        <pc:sldMkLst>
          <pc:docMk/>
          <pc:sldMk cId="4030513825" sldId="257"/>
        </pc:sldMkLst>
        <pc:spChg chg="mod">
          <ac:chgData name="Blessing Austin-Gabriel" userId="767298e2-417f-4229-90e3-49bccb519beb" providerId="ADAL" clId="{89C86ACF-3F0D-4EA4-A931-2D298348195F}" dt="2024-02-06T12:42:20.739" v="1031" actId="20577"/>
          <ac:spMkLst>
            <pc:docMk/>
            <pc:sldMk cId="4030513825" sldId="257"/>
            <ac:spMk id="4" creationId="{AF37E045-80AE-7411-E2F0-6AFA3C13D2E3}"/>
          </ac:spMkLst>
        </pc:spChg>
        <pc:spChg chg="mod">
          <ac:chgData name="Blessing Austin-Gabriel" userId="767298e2-417f-4229-90e3-49bccb519beb" providerId="ADAL" clId="{89C86ACF-3F0D-4EA4-A931-2D298348195F}" dt="2024-02-06T18:14:39.128" v="2339" actId="20577"/>
          <ac:spMkLst>
            <pc:docMk/>
            <pc:sldMk cId="4030513825" sldId="257"/>
            <ac:spMk id="101" creationId="{00000000-0000-0000-0000-000000000000}"/>
          </ac:spMkLst>
        </pc:spChg>
        <pc:spChg chg="mod">
          <ac:chgData name="Blessing Austin-Gabriel" userId="767298e2-417f-4229-90e3-49bccb519beb" providerId="ADAL" clId="{89C86ACF-3F0D-4EA4-A931-2D298348195F}" dt="2024-02-06T12:41:39.146" v="1002"/>
          <ac:spMkLst>
            <pc:docMk/>
            <pc:sldMk cId="4030513825" sldId="257"/>
            <ac:spMk id="104" creationId="{00000000-0000-0000-0000-000000000000}"/>
          </ac:spMkLst>
        </pc:spChg>
        <pc:picChg chg="add del mod">
          <ac:chgData name="Blessing Austin-Gabriel" userId="767298e2-417f-4229-90e3-49bccb519beb" providerId="ADAL" clId="{89C86ACF-3F0D-4EA4-A931-2D298348195F}" dt="2024-02-06T12:41:40.863" v="1003" actId="478"/>
          <ac:picMkLst>
            <pc:docMk/>
            <pc:sldMk cId="4030513825" sldId="257"/>
            <ac:picMk id="6" creationId="{6B95DA48-F5E6-0A54-6472-6B332DD50255}"/>
          </ac:picMkLst>
        </pc:picChg>
        <pc:picChg chg="add mod">
          <ac:chgData name="Blessing Austin-Gabriel" userId="767298e2-417f-4229-90e3-49bccb519beb" providerId="ADAL" clId="{89C86ACF-3F0D-4EA4-A931-2D298348195F}" dt="2024-02-06T12:41:56.941" v="1005" actId="1076"/>
          <ac:picMkLst>
            <pc:docMk/>
            <pc:sldMk cId="4030513825" sldId="257"/>
            <ac:picMk id="7" creationId="{D73C3928-A671-16BB-2263-00D84A2202DC}"/>
          </ac:picMkLst>
        </pc:picChg>
        <pc:picChg chg="del">
          <ac:chgData name="Blessing Austin-Gabriel" userId="767298e2-417f-4229-90e3-49bccb519beb" providerId="ADAL" clId="{89C86ACF-3F0D-4EA4-A931-2D298348195F}" dt="2024-02-06T11:29:26.539" v="524" actId="478"/>
          <ac:picMkLst>
            <pc:docMk/>
            <pc:sldMk cId="4030513825" sldId="257"/>
            <ac:picMk id="102" creationId="{00000000-0000-0000-0000-000000000000}"/>
          </ac:picMkLst>
        </pc:picChg>
        <pc:picChg chg="del">
          <ac:chgData name="Blessing Austin-Gabriel" userId="767298e2-417f-4229-90e3-49bccb519beb" providerId="ADAL" clId="{89C86ACF-3F0D-4EA4-A931-2D298348195F}" dt="2024-02-06T11:55:26.004" v="525" actId="478"/>
          <ac:picMkLst>
            <pc:docMk/>
            <pc:sldMk cId="4030513825" sldId="257"/>
            <ac:picMk id="109" creationId="{00000000-0000-0000-0000-000000000000}"/>
          </ac:picMkLst>
        </pc:picChg>
      </pc:sldChg>
      <pc:sldChg chg="addSp delSp modSp add del mod">
        <pc:chgData name="Blessing Austin-Gabriel" userId="767298e2-417f-4229-90e3-49bccb519beb" providerId="ADAL" clId="{89C86ACF-3F0D-4EA4-A931-2D298348195F}" dt="2024-02-06T13:17:33.672" v="1247" actId="47"/>
        <pc:sldMkLst>
          <pc:docMk/>
          <pc:sldMk cId="3714229146" sldId="258"/>
        </pc:sldMkLst>
        <pc:spChg chg="mod">
          <ac:chgData name="Blessing Austin-Gabriel" userId="767298e2-417f-4229-90e3-49bccb519beb" providerId="ADAL" clId="{89C86ACF-3F0D-4EA4-A931-2D298348195F}" dt="2024-02-06T12:18:51.177" v="647" actId="1076"/>
          <ac:spMkLst>
            <pc:docMk/>
            <pc:sldMk cId="3714229146" sldId="258"/>
            <ac:spMk id="3" creationId="{9B173973-E355-4835-0328-C2DE83BDA3FF}"/>
          </ac:spMkLst>
        </pc:spChg>
        <pc:spChg chg="mod">
          <ac:chgData name="Blessing Austin-Gabriel" userId="767298e2-417f-4229-90e3-49bccb519beb" providerId="ADAL" clId="{89C86ACF-3F0D-4EA4-A931-2D298348195F}" dt="2024-02-06T12:18:35.361" v="639" actId="20577"/>
          <ac:spMkLst>
            <pc:docMk/>
            <pc:sldMk cId="3714229146" sldId="258"/>
            <ac:spMk id="5" creationId="{11E6F8E6-E03E-B7D4-8675-4F61E7159486}"/>
          </ac:spMkLst>
        </pc:spChg>
        <pc:spChg chg="add mod">
          <ac:chgData name="Blessing Austin-Gabriel" userId="767298e2-417f-4229-90e3-49bccb519beb" providerId="ADAL" clId="{89C86ACF-3F0D-4EA4-A931-2D298348195F}" dt="2024-02-06T12:06:20.975" v="611" actId="1076"/>
          <ac:spMkLst>
            <pc:docMk/>
            <pc:sldMk cId="3714229146" sldId="258"/>
            <ac:spMk id="6" creationId="{20CA7478-6825-8B59-F10E-DDD9DDDBF775}"/>
          </ac:spMkLst>
        </pc:spChg>
        <pc:picChg chg="add mod">
          <ac:chgData name="Blessing Austin-Gabriel" userId="767298e2-417f-4229-90e3-49bccb519beb" providerId="ADAL" clId="{89C86ACF-3F0D-4EA4-A931-2D298348195F}" dt="2024-02-06T12:06:12.811" v="609" actId="14100"/>
          <ac:picMkLst>
            <pc:docMk/>
            <pc:sldMk cId="3714229146" sldId="258"/>
            <ac:picMk id="8" creationId="{AC43EEBC-C3A5-3051-B8C4-C675ED4A8FC1}"/>
          </ac:picMkLst>
        </pc:picChg>
        <pc:picChg chg="del">
          <ac:chgData name="Blessing Austin-Gabriel" userId="767298e2-417f-4229-90e3-49bccb519beb" providerId="ADAL" clId="{89C86ACF-3F0D-4EA4-A931-2D298348195F}" dt="2024-02-06T12:01:42.452" v="532" actId="478"/>
          <ac:picMkLst>
            <pc:docMk/>
            <pc:sldMk cId="3714229146" sldId="258"/>
            <ac:picMk id="118" creationId="{00000000-0000-0000-0000-000000000000}"/>
          </ac:picMkLst>
        </pc:picChg>
      </pc:sldChg>
      <pc:sldChg chg="add del">
        <pc:chgData name="Blessing Austin-Gabriel" userId="767298e2-417f-4229-90e3-49bccb519beb" providerId="ADAL" clId="{89C86ACF-3F0D-4EA4-A931-2D298348195F}" dt="2024-02-06T13:20:01.898" v="1306"/>
        <pc:sldMkLst>
          <pc:docMk/>
          <pc:sldMk cId="3464079141" sldId="259"/>
        </pc:sldMkLst>
        <pc:picChg chg="add del mod">
          <ac:chgData name="Blessing Austin-Gabriel" userId="767298e2-417f-4229-90e3-49bccb519beb" providerId="ADAL" clId="{89C86ACF-3F0D-4EA4-A931-2D298348195F}" dt="2024-02-06T12:21:47.281" v="653" actId="21"/>
          <ac:picMkLst>
            <pc:docMk/>
            <pc:sldMk cId="3464079141" sldId="259"/>
            <ac:picMk id="7" creationId="{355B4610-0874-36C1-0FC8-03722F354CF7}"/>
          </ac:picMkLst>
        </pc:picChg>
        <pc:picChg chg="add del mod">
          <ac:chgData name="Blessing Austin-Gabriel" userId="767298e2-417f-4229-90e3-49bccb519beb" providerId="ADAL" clId="{89C86ACF-3F0D-4EA4-A931-2D298348195F}" dt="2024-02-06T12:22:06.719" v="657" actId="21"/>
          <ac:picMkLst>
            <pc:docMk/>
            <pc:sldMk cId="3464079141" sldId="259"/>
            <ac:picMk id="9" creationId="{B359C6FF-A5B2-2214-DD86-209D46B06C97}"/>
          </ac:picMkLst>
        </pc:picChg>
        <pc:picChg chg="del">
          <ac:chgData name="Blessing Austin-Gabriel" userId="767298e2-417f-4229-90e3-49bccb519beb" providerId="ADAL" clId="{89C86ACF-3F0D-4EA4-A931-2D298348195F}" dt="2024-02-06T12:08:36.568" v="612" actId="478"/>
          <ac:picMkLst>
            <pc:docMk/>
            <pc:sldMk cId="3464079141" sldId="259"/>
            <ac:picMk id="126" creationId="{00000000-0000-0000-0000-000000000000}"/>
          </ac:picMkLst>
        </pc:picChg>
        <pc:picChg chg="del">
          <ac:chgData name="Blessing Austin-Gabriel" userId="767298e2-417f-4229-90e3-49bccb519beb" providerId="ADAL" clId="{89C86ACF-3F0D-4EA4-A931-2D298348195F}" dt="2024-02-06T12:09:02.531" v="617" actId="478"/>
          <ac:picMkLst>
            <pc:docMk/>
            <pc:sldMk cId="3464079141" sldId="259"/>
            <ac:picMk id="127" creationId="{00000000-0000-0000-0000-000000000000}"/>
          </ac:picMkLst>
        </pc:picChg>
      </pc:sldChg>
      <pc:sldChg chg="addSp delSp modSp add del mod ord">
        <pc:chgData name="Blessing Austin-Gabriel" userId="767298e2-417f-4229-90e3-49bccb519beb" providerId="ADAL" clId="{89C86ACF-3F0D-4EA4-A931-2D298348195F}" dt="2024-02-06T18:19:53.160" v="2434"/>
        <pc:sldMkLst>
          <pc:docMk/>
          <pc:sldMk cId="1711695665" sldId="260"/>
        </pc:sldMkLst>
        <pc:spChg chg="del">
          <ac:chgData name="Blessing Austin-Gabriel" userId="767298e2-417f-4229-90e3-49bccb519beb" providerId="ADAL" clId="{89C86ACF-3F0D-4EA4-A931-2D298348195F}" dt="2024-02-06T12:26:43.965" v="840" actId="478"/>
          <ac:spMkLst>
            <pc:docMk/>
            <pc:sldMk cId="1711695665" sldId="260"/>
            <ac:spMk id="133" creationId="{00000000-0000-0000-0000-000000000000}"/>
          </ac:spMkLst>
        </pc:spChg>
        <pc:spChg chg="mod">
          <ac:chgData name="Blessing Austin-Gabriel" userId="767298e2-417f-4229-90e3-49bccb519beb" providerId="ADAL" clId="{89C86ACF-3F0D-4EA4-A931-2D298348195F}" dt="2024-02-06T12:24:14.469" v="690" actId="27636"/>
          <ac:spMkLst>
            <pc:docMk/>
            <pc:sldMk cId="1711695665" sldId="260"/>
            <ac:spMk id="136" creationId="{00000000-0000-0000-0000-000000000000}"/>
          </ac:spMkLst>
        </pc:spChg>
        <pc:spChg chg="mod">
          <ac:chgData name="Blessing Austin-Gabriel" userId="767298e2-417f-4229-90e3-49bccb519beb" providerId="ADAL" clId="{89C86ACF-3F0D-4EA4-A931-2D298348195F}" dt="2024-02-06T12:26:09.658" v="837" actId="14100"/>
          <ac:spMkLst>
            <pc:docMk/>
            <pc:sldMk cId="1711695665" sldId="260"/>
            <ac:spMk id="139" creationId="{00000000-0000-0000-0000-000000000000}"/>
          </ac:spMkLst>
        </pc:spChg>
        <pc:spChg chg="mod">
          <ac:chgData name="Blessing Austin-Gabriel" userId="767298e2-417f-4229-90e3-49bccb519beb" providerId="ADAL" clId="{89C86ACF-3F0D-4EA4-A931-2D298348195F}" dt="2024-02-06T12:28:34.099" v="851" actId="14100"/>
          <ac:spMkLst>
            <pc:docMk/>
            <pc:sldMk cId="1711695665" sldId="260"/>
            <ac:spMk id="140" creationId="{00000000-0000-0000-0000-000000000000}"/>
          </ac:spMkLst>
        </pc:spChg>
        <pc:picChg chg="add mod">
          <ac:chgData name="Blessing Austin-Gabriel" userId="767298e2-417f-4229-90e3-49bccb519beb" providerId="ADAL" clId="{89C86ACF-3F0D-4EA4-A931-2D298348195F}" dt="2024-02-06T12:27:48.127" v="846" actId="1076"/>
          <ac:picMkLst>
            <pc:docMk/>
            <pc:sldMk cId="1711695665" sldId="260"/>
            <ac:picMk id="4" creationId="{4A4AD6E2-46A3-BA27-41F7-59BAC76675C3}"/>
          </ac:picMkLst>
        </pc:picChg>
        <pc:picChg chg="del">
          <ac:chgData name="Blessing Austin-Gabriel" userId="767298e2-417f-4229-90e3-49bccb519beb" providerId="ADAL" clId="{89C86ACF-3F0D-4EA4-A931-2D298348195F}" dt="2024-02-06T12:26:45.395" v="841" actId="478"/>
          <ac:picMkLst>
            <pc:docMk/>
            <pc:sldMk cId="1711695665" sldId="260"/>
            <ac:picMk id="137" creationId="{00000000-0000-0000-0000-000000000000}"/>
          </ac:picMkLst>
        </pc:picChg>
        <pc:picChg chg="del">
          <ac:chgData name="Blessing Austin-Gabriel" userId="767298e2-417f-4229-90e3-49bccb519beb" providerId="ADAL" clId="{89C86ACF-3F0D-4EA4-A931-2D298348195F}" dt="2024-02-06T12:26:43.247" v="839" actId="478"/>
          <ac:picMkLst>
            <pc:docMk/>
            <pc:sldMk cId="1711695665" sldId="260"/>
            <ac:picMk id="138" creationId="{00000000-0000-0000-0000-000000000000}"/>
          </ac:picMkLst>
        </pc:picChg>
      </pc:sldChg>
      <pc:sldChg chg="addSp delSp modSp add del mod ord setBg delAnim modAnim">
        <pc:chgData name="Blessing Austin-Gabriel" userId="767298e2-417f-4229-90e3-49bccb519beb" providerId="ADAL" clId="{89C86ACF-3F0D-4EA4-A931-2D298348195F}" dt="2024-02-06T13:17:31.376" v="1242" actId="47"/>
        <pc:sldMkLst>
          <pc:docMk/>
          <pc:sldMk cId="1316039712" sldId="261"/>
        </pc:sldMkLst>
        <pc:spChg chg="mod">
          <ac:chgData name="Blessing Austin-Gabriel" userId="767298e2-417f-4229-90e3-49bccb519beb" providerId="ADAL" clId="{89C86ACF-3F0D-4EA4-A931-2D298348195F}" dt="2024-02-06T12:43:59.047" v="1055" actId="1076"/>
          <ac:spMkLst>
            <pc:docMk/>
            <pc:sldMk cId="1316039712" sldId="261"/>
            <ac:spMk id="146" creationId="{00000000-0000-0000-0000-000000000000}"/>
          </ac:spMkLst>
        </pc:spChg>
        <pc:spChg chg="mod">
          <ac:chgData name="Blessing Austin-Gabriel" userId="767298e2-417f-4229-90e3-49bccb519beb" providerId="ADAL" clId="{89C86ACF-3F0D-4EA4-A931-2D298348195F}" dt="2024-02-06T12:44:22.572" v="1063" actId="5793"/>
          <ac:spMkLst>
            <pc:docMk/>
            <pc:sldMk cId="1316039712" sldId="261"/>
            <ac:spMk id="150" creationId="{00000000-0000-0000-0000-000000000000}"/>
          </ac:spMkLst>
        </pc:spChg>
        <pc:picChg chg="add mod">
          <ac:chgData name="Blessing Austin-Gabriel" userId="767298e2-417f-4229-90e3-49bccb519beb" providerId="ADAL" clId="{89C86ACF-3F0D-4EA4-A931-2D298348195F}" dt="2024-02-06T12:43:02.106" v="1040" actId="1076"/>
          <ac:picMkLst>
            <pc:docMk/>
            <pc:sldMk cId="1316039712" sldId="261"/>
            <ac:picMk id="3" creationId="{9C124E25-FC1E-9C8D-3B5C-92843A2FEDC5}"/>
          </ac:picMkLst>
        </pc:picChg>
        <pc:picChg chg="add mod">
          <ac:chgData name="Blessing Austin-Gabriel" userId="767298e2-417f-4229-90e3-49bccb519beb" providerId="ADAL" clId="{89C86ACF-3F0D-4EA4-A931-2D298348195F}" dt="2024-02-06T12:42:58.714" v="1039" actId="1076"/>
          <ac:picMkLst>
            <pc:docMk/>
            <pc:sldMk cId="1316039712" sldId="261"/>
            <ac:picMk id="4" creationId="{D41FB98C-BFBB-B5DC-6D2A-EFA397AF9845}"/>
          </ac:picMkLst>
        </pc:picChg>
        <pc:picChg chg="add del mod">
          <ac:chgData name="Blessing Austin-Gabriel" userId="767298e2-417f-4229-90e3-49bccb519beb" providerId="ADAL" clId="{89C86ACF-3F0D-4EA4-A931-2D298348195F}" dt="2024-02-06T12:43:12.676" v="1042" actId="478"/>
          <ac:picMkLst>
            <pc:docMk/>
            <pc:sldMk cId="1316039712" sldId="261"/>
            <ac:picMk id="5" creationId="{48396B46-4DD8-37DE-658C-73D967AEB453}"/>
          </ac:picMkLst>
        </pc:picChg>
        <pc:picChg chg="del">
          <ac:chgData name="Blessing Austin-Gabriel" userId="767298e2-417f-4229-90e3-49bccb519beb" providerId="ADAL" clId="{89C86ACF-3F0D-4EA4-A931-2D298348195F}" dt="2024-02-06T12:42:39.658" v="1034" actId="478"/>
          <ac:picMkLst>
            <pc:docMk/>
            <pc:sldMk cId="1316039712" sldId="261"/>
            <ac:picMk id="151" creationId="{00000000-0000-0000-0000-000000000000}"/>
          </ac:picMkLst>
        </pc:picChg>
        <pc:picChg chg="del">
          <ac:chgData name="Blessing Austin-Gabriel" userId="767298e2-417f-4229-90e3-49bccb519beb" providerId="ADAL" clId="{89C86ACF-3F0D-4EA4-A931-2D298348195F}" dt="2024-02-06T12:42:51.003" v="1037" actId="478"/>
          <ac:picMkLst>
            <pc:docMk/>
            <pc:sldMk cId="1316039712" sldId="261"/>
            <ac:picMk id="152" creationId="{00000000-0000-0000-0000-000000000000}"/>
          </ac:picMkLst>
        </pc:picChg>
      </pc:sldChg>
      <pc:sldChg chg="addSp delSp modSp add del mod ord">
        <pc:chgData name="Blessing Austin-Gabriel" userId="767298e2-417f-4229-90e3-49bccb519beb" providerId="ADAL" clId="{89C86ACF-3F0D-4EA4-A931-2D298348195F}" dt="2024-02-06T13:17:34.262" v="1248" actId="47"/>
        <pc:sldMkLst>
          <pc:docMk/>
          <pc:sldMk cId="4242195503" sldId="262"/>
        </pc:sldMkLst>
        <pc:spChg chg="mod">
          <ac:chgData name="Blessing Austin-Gabriel" userId="767298e2-417f-4229-90e3-49bccb519beb" providerId="ADAL" clId="{89C86ACF-3F0D-4EA4-A931-2D298348195F}" dt="2024-02-06T12:21:38.896" v="652"/>
          <ac:spMkLst>
            <pc:docMk/>
            <pc:sldMk cId="4242195503" sldId="262"/>
            <ac:spMk id="161" creationId="{00000000-0000-0000-0000-000000000000}"/>
          </ac:spMkLst>
        </pc:spChg>
        <pc:picChg chg="add mod">
          <ac:chgData name="Blessing Austin-Gabriel" userId="767298e2-417f-4229-90e3-49bccb519beb" providerId="ADAL" clId="{89C86ACF-3F0D-4EA4-A931-2D298348195F}" dt="2024-02-06T12:23:16.886" v="665" actId="14100"/>
          <ac:picMkLst>
            <pc:docMk/>
            <pc:sldMk cId="4242195503" sldId="262"/>
            <ac:picMk id="5" creationId="{C5763AF3-DF3D-DE1A-2E1A-B691FD816EEF}"/>
          </ac:picMkLst>
        </pc:picChg>
        <pc:picChg chg="add mod">
          <ac:chgData name="Blessing Austin-Gabriel" userId="767298e2-417f-4229-90e3-49bccb519beb" providerId="ADAL" clId="{89C86ACF-3F0D-4EA4-A931-2D298348195F}" dt="2024-02-06T12:22:00.364" v="656" actId="1076"/>
          <ac:picMkLst>
            <pc:docMk/>
            <pc:sldMk cId="4242195503" sldId="262"/>
            <ac:picMk id="7" creationId="{355B4610-0874-36C1-0FC8-03722F354CF7}"/>
          </ac:picMkLst>
        </pc:picChg>
        <pc:picChg chg="add mod">
          <ac:chgData name="Blessing Austin-Gabriel" userId="767298e2-417f-4229-90e3-49bccb519beb" providerId="ADAL" clId="{89C86ACF-3F0D-4EA4-A931-2D298348195F}" dt="2024-02-06T12:23:20.332" v="666" actId="1076"/>
          <ac:picMkLst>
            <pc:docMk/>
            <pc:sldMk cId="4242195503" sldId="262"/>
            <ac:picMk id="9" creationId="{B359C6FF-A5B2-2214-DD86-209D46B06C97}"/>
          </ac:picMkLst>
        </pc:picChg>
        <pc:picChg chg="del">
          <ac:chgData name="Blessing Austin-Gabriel" userId="767298e2-417f-4229-90e3-49bccb519beb" providerId="ADAL" clId="{89C86ACF-3F0D-4EA4-A931-2D298348195F}" dt="2024-02-06T12:21:55.728" v="654" actId="478"/>
          <ac:picMkLst>
            <pc:docMk/>
            <pc:sldMk cId="4242195503" sldId="262"/>
            <ac:picMk id="158" creationId="{00000000-0000-0000-0000-000000000000}"/>
          </ac:picMkLst>
        </pc:picChg>
        <pc:picChg chg="del">
          <ac:chgData name="Blessing Austin-Gabriel" userId="767298e2-417f-4229-90e3-49bccb519beb" providerId="ADAL" clId="{89C86ACF-3F0D-4EA4-A931-2D298348195F}" dt="2024-02-06T12:23:04.788" v="661" actId="478"/>
          <ac:picMkLst>
            <pc:docMk/>
            <pc:sldMk cId="4242195503" sldId="262"/>
            <ac:picMk id="159" creationId="{00000000-0000-0000-0000-000000000000}"/>
          </ac:picMkLst>
        </pc:picChg>
        <pc:picChg chg="del">
          <ac:chgData name="Blessing Austin-Gabriel" userId="767298e2-417f-4229-90e3-49bccb519beb" providerId="ADAL" clId="{89C86ACF-3F0D-4EA4-A931-2D298348195F}" dt="2024-02-06T12:22:23.254" v="658" actId="478"/>
          <ac:picMkLst>
            <pc:docMk/>
            <pc:sldMk cId="4242195503" sldId="262"/>
            <ac:picMk id="160" creationId="{00000000-0000-0000-0000-000000000000}"/>
          </ac:picMkLst>
        </pc:picChg>
      </pc:sldChg>
      <pc:sldChg chg="addSp delSp modSp add del mod ord setBg">
        <pc:chgData name="Blessing Austin-Gabriel" userId="767298e2-417f-4229-90e3-49bccb519beb" providerId="ADAL" clId="{89C86ACF-3F0D-4EA4-A931-2D298348195F}" dt="2024-02-06T17:23:15.641" v="1770" actId="1076"/>
        <pc:sldMkLst>
          <pc:docMk/>
          <pc:sldMk cId="3644176651" sldId="263"/>
        </pc:sldMkLst>
        <pc:spChg chg="add mod">
          <ac:chgData name="Blessing Austin-Gabriel" userId="767298e2-417f-4229-90e3-49bccb519beb" providerId="ADAL" clId="{89C86ACF-3F0D-4EA4-A931-2D298348195F}" dt="2024-02-06T17:22:54.690" v="1753" actId="1076"/>
          <ac:spMkLst>
            <pc:docMk/>
            <pc:sldMk cId="3644176651" sldId="263"/>
            <ac:spMk id="4" creationId="{3F444D3D-E062-3B9D-242E-951A3B04BD7E}"/>
          </ac:spMkLst>
        </pc:spChg>
        <pc:spChg chg="mod">
          <ac:chgData name="Blessing Austin-Gabriel" userId="767298e2-417f-4229-90e3-49bccb519beb" providerId="ADAL" clId="{89C86ACF-3F0D-4EA4-A931-2D298348195F}" dt="2024-02-06T17:23:15.641" v="1770" actId="1076"/>
          <ac:spMkLst>
            <pc:docMk/>
            <pc:sldMk cId="3644176651" sldId="263"/>
            <ac:spMk id="168" creationId="{00000000-0000-0000-0000-000000000000}"/>
          </ac:spMkLst>
        </pc:spChg>
        <pc:spChg chg="mod">
          <ac:chgData name="Blessing Austin-Gabriel" userId="767298e2-417f-4229-90e3-49bccb519beb" providerId="ADAL" clId="{89C86ACF-3F0D-4EA4-A931-2D298348195F}" dt="2024-02-06T17:22:49.319" v="1752"/>
          <ac:spMkLst>
            <pc:docMk/>
            <pc:sldMk cId="3644176651" sldId="263"/>
            <ac:spMk id="171" creationId="{00000000-0000-0000-0000-000000000000}"/>
          </ac:spMkLst>
        </pc:spChg>
        <pc:picChg chg="del">
          <ac:chgData name="Blessing Austin-Gabriel" userId="767298e2-417f-4229-90e3-49bccb519beb" providerId="ADAL" clId="{89C86ACF-3F0D-4EA4-A931-2D298348195F}" dt="2024-02-06T17:21:51.539" v="1728" actId="478"/>
          <ac:picMkLst>
            <pc:docMk/>
            <pc:sldMk cId="3644176651" sldId="263"/>
            <ac:picMk id="172" creationId="{00000000-0000-0000-0000-000000000000}"/>
          </ac:picMkLst>
        </pc:picChg>
        <pc:picChg chg="del">
          <ac:chgData name="Blessing Austin-Gabriel" userId="767298e2-417f-4229-90e3-49bccb519beb" providerId="ADAL" clId="{89C86ACF-3F0D-4EA4-A931-2D298348195F}" dt="2024-02-06T17:21:54.732" v="1730" actId="478"/>
          <ac:picMkLst>
            <pc:docMk/>
            <pc:sldMk cId="3644176651" sldId="263"/>
            <ac:picMk id="173" creationId="{00000000-0000-0000-0000-000000000000}"/>
          </ac:picMkLst>
        </pc:picChg>
        <pc:picChg chg="del">
          <ac:chgData name="Blessing Austin-Gabriel" userId="767298e2-417f-4229-90e3-49bccb519beb" providerId="ADAL" clId="{89C86ACF-3F0D-4EA4-A931-2D298348195F}" dt="2024-02-06T17:21:53.445" v="1729" actId="478"/>
          <ac:picMkLst>
            <pc:docMk/>
            <pc:sldMk cId="3644176651" sldId="263"/>
            <ac:picMk id="174" creationId="{00000000-0000-0000-0000-000000000000}"/>
          </ac:picMkLst>
        </pc:picChg>
      </pc:sldChg>
      <pc:sldChg chg="add del setBg">
        <pc:chgData name="Blessing Austin-Gabriel" userId="767298e2-417f-4229-90e3-49bccb519beb" providerId="ADAL" clId="{89C86ACF-3F0D-4EA4-A931-2D298348195F}" dt="2024-02-06T13:17:25.982" v="1203" actId="47"/>
        <pc:sldMkLst>
          <pc:docMk/>
          <pc:sldMk cId="1476623385" sldId="264"/>
        </pc:sldMkLst>
      </pc:sldChg>
      <pc:sldChg chg="addSp delSp modSp add del mod ord setBg">
        <pc:chgData name="Blessing Austin-Gabriel" userId="767298e2-417f-4229-90e3-49bccb519beb" providerId="ADAL" clId="{89C86ACF-3F0D-4EA4-A931-2D298348195F}" dt="2024-02-06T13:17:31.810" v="1243" actId="47"/>
        <pc:sldMkLst>
          <pc:docMk/>
          <pc:sldMk cId="0" sldId="265"/>
        </pc:sldMkLst>
        <pc:spChg chg="add mod">
          <ac:chgData name="Blessing Austin-Gabriel" userId="767298e2-417f-4229-90e3-49bccb519beb" providerId="ADAL" clId="{89C86ACF-3F0D-4EA4-A931-2D298348195F}" dt="2024-02-06T12:46:44.111" v="1094" actId="20577"/>
          <ac:spMkLst>
            <pc:docMk/>
            <pc:sldMk cId="0" sldId="265"/>
            <ac:spMk id="8" creationId="{5EE00F0F-F89B-A508-5E83-497B0310E450}"/>
          </ac:spMkLst>
        </pc:spChg>
        <pc:spChg chg="mod">
          <ac:chgData name="Blessing Austin-Gabriel" userId="767298e2-417f-4229-90e3-49bccb519beb" providerId="ADAL" clId="{89C86ACF-3F0D-4EA4-A931-2D298348195F}" dt="2024-02-06T12:45:00.263" v="1071"/>
          <ac:spMkLst>
            <pc:docMk/>
            <pc:sldMk cId="0" sldId="265"/>
            <ac:spMk id="188" creationId="{00000000-0000-0000-0000-000000000000}"/>
          </ac:spMkLst>
        </pc:spChg>
        <pc:picChg chg="add mod">
          <ac:chgData name="Blessing Austin-Gabriel" userId="767298e2-417f-4229-90e3-49bccb519beb" providerId="ADAL" clId="{89C86ACF-3F0D-4EA4-A931-2D298348195F}" dt="2024-02-06T12:47:18.738" v="1096" actId="1076"/>
          <ac:picMkLst>
            <pc:docMk/>
            <pc:sldMk cId="0" sldId="265"/>
            <ac:picMk id="4" creationId="{79C89F8E-9BD2-A66E-8108-64EA483AD1CC}"/>
          </ac:picMkLst>
        </pc:picChg>
        <pc:picChg chg="add mod">
          <ac:chgData name="Blessing Austin-Gabriel" userId="767298e2-417f-4229-90e3-49bccb519beb" providerId="ADAL" clId="{89C86ACF-3F0D-4EA4-A931-2D298348195F}" dt="2024-02-06T12:47:18.738" v="1096" actId="1076"/>
          <ac:picMkLst>
            <pc:docMk/>
            <pc:sldMk cId="0" sldId="265"/>
            <ac:picMk id="5" creationId="{97581456-3A31-15B1-1B3B-C577BDF0B243}"/>
          </ac:picMkLst>
        </pc:picChg>
        <pc:picChg chg="add mod">
          <ac:chgData name="Blessing Austin-Gabriel" userId="767298e2-417f-4229-90e3-49bccb519beb" providerId="ADAL" clId="{89C86ACF-3F0D-4EA4-A931-2D298348195F}" dt="2024-02-06T12:47:18.738" v="1096" actId="1076"/>
          <ac:picMkLst>
            <pc:docMk/>
            <pc:sldMk cId="0" sldId="265"/>
            <ac:picMk id="6" creationId="{912EF6D5-FC93-6425-089C-03136C6DAE48}"/>
          </ac:picMkLst>
        </pc:picChg>
        <pc:picChg chg="add mod">
          <ac:chgData name="Blessing Austin-Gabriel" userId="767298e2-417f-4229-90e3-49bccb519beb" providerId="ADAL" clId="{89C86ACF-3F0D-4EA4-A931-2D298348195F}" dt="2024-02-06T12:47:13.045" v="1095" actId="1076"/>
          <ac:picMkLst>
            <pc:docMk/>
            <pc:sldMk cId="0" sldId="265"/>
            <ac:picMk id="7" creationId="{BEF95B61-5C70-7C22-4358-0C46D610F828}"/>
          </ac:picMkLst>
        </pc:picChg>
        <pc:picChg chg="del">
          <ac:chgData name="Blessing Austin-Gabriel" userId="767298e2-417f-4229-90e3-49bccb519beb" providerId="ADAL" clId="{89C86ACF-3F0D-4EA4-A931-2D298348195F}" dt="2024-02-06T12:45:07.568" v="1072" actId="478"/>
          <ac:picMkLst>
            <pc:docMk/>
            <pc:sldMk cId="0" sldId="265"/>
            <ac:picMk id="189" creationId="{00000000-0000-0000-0000-000000000000}"/>
          </ac:picMkLst>
        </pc:picChg>
        <pc:picChg chg="del">
          <ac:chgData name="Blessing Austin-Gabriel" userId="767298e2-417f-4229-90e3-49bccb519beb" providerId="ADAL" clId="{89C86ACF-3F0D-4EA4-A931-2D298348195F}" dt="2024-02-06T12:45:23.016" v="1075" actId="478"/>
          <ac:picMkLst>
            <pc:docMk/>
            <pc:sldMk cId="0" sldId="265"/>
            <ac:picMk id="190" creationId="{00000000-0000-0000-0000-000000000000}"/>
          </ac:picMkLst>
        </pc:picChg>
      </pc:sldChg>
      <pc:sldChg chg="addSp delSp modSp add del mod ord">
        <pc:chgData name="Blessing Austin-Gabriel" userId="767298e2-417f-4229-90e3-49bccb519beb" providerId="ADAL" clId="{89C86ACF-3F0D-4EA4-A931-2D298348195F}" dt="2024-02-06T17:38:08.670" v="1997" actId="1076"/>
        <pc:sldMkLst>
          <pc:docMk/>
          <pc:sldMk cId="0" sldId="266"/>
        </pc:sldMkLst>
        <pc:spChg chg="mod">
          <ac:chgData name="Blessing Austin-Gabriel" userId="767298e2-417f-4229-90e3-49bccb519beb" providerId="ADAL" clId="{89C86ACF-3F0D-4EA4-A931-2D298348195F}" dt="2024-02-06T12:59:42.064" v="1188" actId="1076"/>
          <ac:spMkLst>
            <pc:docMk/>
            <pc:sldMk cId="0" sldId="266"/>
            <ac:spMk id="2" creationId="{3B02883F-9F2C-67F9-30DE-B5CC6BC00ACC}"/>
          </ac:spMkLst>
        </pc:spChg>
        <pc:spChg chg="mod">
          <ac:chgData name="Blessing Austin-Gabriel" userId="767298e2-417f-4229-90e3-49bccb519beb" providerId="ADAL" clId="{89C86ACF-3F0D-4EA4-A931-2D298348195F}" dt="2024-02-06T17:38:04.042" v="1996" actId="1076"/>
          <ac:spMkLst>
            <pc:docMk/>
            <pc:sldMk cId="0" sldId="266"/>
            <ac:spMk id="4" creationId="{F3ED964C-D9BE-7DEA-FC13-41A0EA605A9D}"/>
          </ac:spMkLst>
        </pc:spChg>
        <pc:spChg chg="add del mod">
          <ac:chgData name="Blessing Austin-Gabriel" userId="767298e2-417f-4229-90e3-49bccb519beb" providerId="ADAL" clId="{89C86ACF-3F0D-4EA4-A931-2D298348195F}" dt="2024-02-06T12:50:40.695" v="1135" actId="478"/>
          <ac:spMkLst>
            <pc:docMk/>
            <pc:sldMk cId="0" sldId="266"/>
            <ac:spMk id="5" creationId="{5F8A76F6-DDB8-9CAC-EFD8-2BDCBFA30547}"/>
          </ac:spMkLst>
        </pc:spChg>
        <pc:spChg chg="mod">
          <ac:chgData name="Blessing Austin-Gabriel" userId="767298e2-417f-4229-90e3-49bccb519beb" providerId="ADAL" clId="{89C86ACF-3F0D-4EA4-A931-2D298348195F}" dt="2024-02-06T17:38:08.670" v="1997" actId="1076"/>
          <ac:spMkLst>
            <pc:docMk/>
            <pc:sldMk cId="0" sldId="266"/>
            <ac:spMk id="9" creationId="{1ED2F44B-769A-3536-623E-3D79729CC300}"/>
          </ac:spMkLst>
        </pc:spChg>
        <pc:spChg chg="mod">
          <ac:chgData name="Blessing Austin-Gabriel" userId="767298e2-417f-4229-90e3-49bccb519beb" providerId="ADAL" clId="{89C86ACF-3F0D-4EA4-A931-2D298348195F}" dt="2024-02-06T17:36:43.792" v="1995" actId="1076"/>
          <ac:spMkLst>
            <pc:docMk/>
            <pc:sldMk cId="0" sldId="266"/>
            <ac:spMk id="197" creationId="{00000000-0000-0000-0000-000000000000}"/>
          </ac:spMkLst>
        </pc:spChg>
        <pc:picChg chg="add mod">
          <ac:chgData name="Blessing Austin-Gabriel" userId="767298e2-417f-4229-90e3-49bccb519beb" providerId="ADAL" clId="{89C86ACF-3F0D-4EA4-A931-2D298348195F}" dt="2024-02-06T17:31:44.405" v="1878" actId="1076"/>
          <ac:picMkLst>
            <pc:docMk/>
            <pc:sldMk cId="0" sldId="266"/>
            <ac:picMk id="5" creationId="{CDDEC435-4CA0-3806-97D0-9EB963F7BBF9}"/>
          </ac:picMkLst>
        </pc:picChg>
        <pc:picChg chg="add del mod">
          <ac:chgData name="Blessing Austin-Gabriel" userId="767298e2-417f-4229-90e3-49bccb519beb" providerId="ADAL" clId="{89C86ACF-3F0D-4EA4-A931-2D298348195F}" dt="2024-02-06T17:31:41.186" v="1876" actId="478"/>
          <ac:picMkLst>
            <pc:docMk/>
            <pc:sldMk cId="0" sldId="266"/>
            <ac:picMk id="6" creationId="{971C50CB-9EAC-4903-E20B-939AF1D21F9A}"/>
          </ac:picMkLst>
        </pc:picChg>
      </pc:sldChg>
      <pc:sldChg chg="modSp add del mod ord">
        <pc:chgData name="Blessing Austin-Gabriel" userId="767298e2-417f-4229-90e3-49bccb519beb" providerId="ADAL" clId="{89C86ACF-3F0D-4EA4-A931-2D298348195F}" dt="2024-02-06T18:33:09.314" v="2808" actId="47"/>
        <pc:sldMkLst>
          <pc:docMk/>
          <pc:sldMk cId="0" sldId="267"/>
        </pc:sldMkLst>
        <pc:spChg chg="mod">
          <ac:chgData name="Blessing Austin-Gabriel" userId="767298e2-417f-4229-90e3-49bccb519beb" providerId="ADAL" clId="{89C86ACF-3F0D-4EA4-A931-2D298348195F}" dt="2024-02-06T12:34:37.905" v="925" actId="20577"/>
          <ac:spMkLst>
            <pc:docMk/>
            <pc:sldMk cId="0" sldId="267"/>
            <ac:spMk id="215" creationId="{00000000-0000-0000-0000-000000000000}"/>
          </ac:spMkLst>
        </pc:spChg>
        <pc:spChg chg="mod">
          <ac:chgData name="Blessing Austin-Gabriel" userId="767298e2-417f-4229-90e3-49bccb519beb" providerId="ADAL" clId="{89C86ACF-3F0D-4EA4-A931-2D298348195F}" dt="2024-02-06T18:33:07.529" v="2807" actId="27636"/>
          <ac:spMkLst>
            <pc:docMk/>
            <pc:sldMk cId="0" sldId="267"/>
            <ac:spMk id="216" creationId="{00000000-0000-0000-0000-000000000000}"/>
          </ac:spMkLst>
        </pc:spChg>
      </pc:sldChg>
      <pc:sldChg chg="modSp add del mod">
        <pc:chgData name="Blessing Austin-Gabriel" userId="767298e2-417f-4229-90e3-49bccb519beb" providerId="ADAL" clId="{89C86ACF-3F0D-4EA4-A931-2D298348195F}" dt="2024-02-06T13:21:04.975" v="1322" actId="6549"/>
        <pc:sldMkLst>
          <pc:docMk/>
          <pc:sldMk cId="1092887870" sldId="268"/>
        </pc:sldMkLst>
        <pc:spChg chg="mod">
          <ac:chgData name="Blessing Austin-Gabriel" userId="767298e2-417f-4229-90e3-49bccb519beb" providerId="ADAL" clId="{89C86ACF-3F0D-4EA4-A931-2D298348195F}" dt="2024-02-06T11:22:49.151" v="52" actId="20577"/>
          <ac:spMkLst>
            <pc:docMk/>
            <pc:sldMk cId="1092887870" sldId="268"/>
            <ac:spMk id="2" creationId="{92D4CAF0-9F21-FE76-67CE-4941686C0136}"/>
          </ac:spMkLst>
        </pc:spChg>
        <pc:spChg chg="mod">
          <ac:chgData name="Blessing Austin-Gabriel" userId="767298e2-417f-4229-90e3-49bccb519beb" providerId="ADAL" clId="{89C86ACF-3F0D-4EA4-A931-2D298348195F}" dt="2024-02-06T13:21:04.975" v="1322" actId="6549"/>
          <ac:spMkLst>
            <pc:docMk/>
            <pc:sldMk cId="1092887870" sldId="268"/>
            <ac:spMk id="3" creationId="{AFDF8562-8F0E-31EE-5B42-32ECAD42E050}"/>
          </ac:spMkLst>
        </pc:spChg>
        <pc:spChg chg="mod">
          <ac:chgData name="Blessing Austin-Gabriel" userId="767298e2-417f-4229-90e3-49bccb519beb" providerId="ADAL" clId="{89C86ACF-3F0D-4EA4-A931-2D298348195F}" dt="2024-02-06T11:22:14.996" v="29" actId="20577"/>
          <ac:spMkLst>
            <pc:docMk/>
            <pc:sldMk cId="1092887870" sldId="268"/>
            <ac:spMk id="6" creationId="{0C9B12BB-AE22-1FE7-408B-E6276BDDF67C}"/>
          </ac:spMkLst>
        </pc:spChg>
      </pc:sldChg>
      <pc:sldChg chg="modSp add del mod">
        <pc:chgData name="Blessing Austin-Gabriel" userId="767298e2-417f-4229-90e3-49bccb519beb" providerId="ADAL" clId="{89C86ACF-3F0D-4EA4-A931-2D298348195F}" dt="2024-02-06T18:14:46.225" v="2346" actId="20577"/>
        <pc:sldMkLst>
          <pc:docMk/>
          <pc:sldMk cId="2877314544" sldId="269"/>
        </pc:sldMkLst>
        <pc:spChg chg="mod">
          <ac:chgData name="Blessing Austin-Gabriel" userId="767298e2-417f-4229-90e3-49bccb519beb" providerId="ADAL" clId="{89C86ACF-3F0D-4EA4-A931-2D298348195F}" dt="2024-02-06T18:14:46.225" v="2346" actId="20577"/>
          <ac:spMkLst>
            <pc:docMk/>
            <pc:sldMk cId="2877314544" sldId="269"/>
            <ac:spMk id="101" creationId="{00000000-0000-0000-0000-000000000000}"/>
          </ac:spMkLst>
        </pc:spChg>
      </pc:sldChg>
      <pc:sldChg chg="addSp delSp modSp add del mod">
        <pc:chgData name="Blessing Austin-Gabriel" userId="767298e2-417f-4229-90e3-49bccb519beb" providerId="ADAL" clId="{89C86ACF-3F0D-4EA4-A931-2D298348195F}" dt="2024-02-06T13:17:32.339" v="1244" actId="47"/>
        <pc:sldMkLst>
          <pc:docMk/>
          <pc:sldMk cId="2888133024" sldId="270"/>
        </pc:sldMkLst>
        <pc:spChg chg="mod">
          <ac:chgData name="Blessing Austin-Gabriel" userId="767298e2-417f-4229-90e3-49bccb519beb" providerId="ADAL" clId="{89C86ACF-3F0D-4EA4-A931-2D298348195F}" dt="2024-02-06T12:50:05.466" v="1129" actId="20577"/>
          <ac:spMkLst>
            <pc:docMk/>
            <pc:sldMk cId="2888133024" sldId="270"/>
            <ac:spMk id="8" creationId="{5EE00F0F-F89B-A508-5E83-497B0310E450}"/>
          </ac:spMkLst>
        </pc:spChg>
        <pc:spChg chg="mod">
          <ac:chgData name="Blessing Austin-Gabriel" userId="767298e2-417f-4229-90e3-49bccb519beb" providerId="ADAL" clId="{89C86ACF-3F0D-4EA4-A931-2D298348195F}" dt="2024-02-06T12:50:20.148" v="1134"/>
          <ac:spMkLst>
            <pc:docMk/>
            <pc:sldMk cId="2888133024" sldId="270"/>
            <ac:spMk id="188" creationId="{00000000-0000-0000-0000-000000000000}"/>
          </ac:spMkLst>
        </pc:spChg>
        <pc:picChg chg="del">
          <ac:chgData name="Blessing Austin-Gabriel" userId="767298e2-417f-4229-90e3-49bccb519beb" providerId="ADAL" clId="{89C86ACF-3F0D-4EA4-A931-2D298348195F}" dt="2024-02-06T12:48:21.581" v="1100" actId="478"/>
          <ac:picMkLst>
            <pc:docMk/>
            <pc:sldMk cId="2888133024" sldId="270"/>
            <ac:picMk id="4" creationId="{79C89F8E-9BD2-A66E-8108-64EA483AD1CC}"/>
          </ac:picMkLst>
        </pc:picChg>
        <pc:picChg chg="del">
          <ac:chgData name="Blessing Austin-Gabriel" userId="767298e2-417f-4229-90e3-49bccb519beb" providerId="ADAL" clId="{89C86ACF-3F0D-4EA4-A931-2D298348195F}" dt="2024-02-06T12:48:21.581" v="1100" actId="478"/>
          <ac:picMkLst>
            <pc:docMk/>
            <pc:sldMk cId="2888133024" sldId="270"/>
            <ac:picMk id="5" creationId="{97581456-3A31-15B1-1B3B-C577BDF0B243}"/>
          </ac:picMkLst>
        </pc:picChg>
        <pc:picChg chg="del">
          <ac:chgData name="Blessing Austin-Gabriel" userId="767298e2-417f-4229-90e3-49bccb519beb" providerId="ADAL" clId="{89C86ACF-3F0D-4EA4-A931-2D298348195F}" dt="2024-02-06T12:48:21.581" v="1100" actId="478"/>
          <ac:picMkLst>
            <pc:docMk/>
            <pc:sldMk cId="2888133024" sldId="270"/>
            <ac:picMk id="6" creationId="{912EF6D5-FC93-6425-089C-03136C6DAE48}"/>
          </ac:picMkLst>
        </pc:picChg>
        <pc:picChg chg="del">
          <ac:chgData name="Blessing Austin-Gabriel" userId="767298e2-417f-4229-90e3-49bccb519beb" providerId="ADAL" clId="{89C86ACF-3F0D-4EA4-A931-2D298348195F}" dt="2024-02-06T12:48:23.361" v="1101" actId="478"/>
          <ac:picMkLst>
            <pc:docMk/>
            <pc:sldMk cId="2888133024" sldId="270"/>
            <ac:picMk id="7" creationId="{BEF95B61-5C70-7C22-4358-0C46D610F828}"/>
          </ac:picMkLst>
        </pc:picChg>
        <pc:picChg chg="add mod">
          <ac:chgData name="Blessing Austin-Gabriel" userId="767298e2-417f-4229-90e3-49bccb519beb" providerId="ADAL" clId="{89C86ACF-3F0D-4EA4-A931-2D298348195F}" dt="2024-02-06T12:49:55.226" v="1127" actId="1076"/>
          <ac:picMkLst>
            <pc:docMk/>
            <pc:sldMk cId="2888133024" sldId="270"/>
            <ac:picMk id="9" creationId="{7D236041-1A40-F16B-4386-51C4CF7EC69B}"/>
          </ac:picMkLst>
        </pc:picChg>
      </pc:sldChg>
      <pc:sldChg chg="new del">
        <pc:chgData name="Blessing Austin-Gabriel" userId="767298e2-417f-4229-90e3-49bccb519beb" providerId="ADAL" clId="{89C86ACF-3F0D-4EA4-A931-2D298348195F}" dt="2024-02-06T13:18:25.257" v="1281" actId="47"/>
        <pc:sldMkLst>
          <pc:docMk/>
          <pc:sldMk cId="3732946234" sldId="271"/>
        </pc:sldMkLst>
      </pc:sldChg>
      <pc:sldChg chg="add del">
        <pc:chgData name="Blessing Austin-Gabriel" userId="767298e2-417f-4229-90e3-49bccb519beb" providerId="ADAL" clId="{89C86ACF-3F0D-4EA4-A931-2D298348195F}" dt="2024-02-06T13:17:53.008" v="1267"/>
        <pc:sldMkLst>
          <pc:docMk/>
          <pc:sldMk cId="4186368940" sldId="271"/>
        </pc:sldMkLst>
      </pc:sldChg>
      <pc:sldChg chg="add del">
        <pc:chgData name="Blessing Austin-Gabriel" userId="767298e2-417f-4229-90e3-49bccb519beb" providerId="ADAL" clId="{89C86ACF-3F0D-4EA4-A931-2D298348195F}" dt="2024-02-06T13:17:53.008" v="1267"/>
        <pc:sldMkLst>
          <pc:docMk/>
          <pc:sldMk cId="337239105" sldId="272"/>
        </pc:sldMkLst>
      </pc:sldChg>
      <pc:sldChg chg="add del ord">
        <pc:chgData name="Blessing Austin-Gabriel" userId="767298e2-417f-4229-90e3-49bccb519beb" providerId="ADAL" clId="{89C86ACF-3F0D-4EA4-A931-2D298348195F}" dt="2024-02-06T13:19:32.088" v="1303" actId="47"/>
        <pc:sldMkLst>
          <pc:docMk/>
          <pc:sldMk cId="4186368940" sldId="272"/>
        </pc:sldMkLst>
      </pc:sldChg>
      <pc:sldChg chg="add del">
        <pc:chgData name="Blessing Austin-Gabriel" userId="767298e2-417f-4229-90e3-49bccb519beb" providerId="ADAL" clId="{89C86ACF-3F0D-4EA4-A931-2D298348195F}" dt="2024-02-06T13:19:32.088" v="1303" actId="47"/>
        <pc:sldMkLst>
          <pc:docMk/>
          <pc:sldMk cId="337239105" sldId="273"/>
        </pc:sldMkLst>
      </pc:sldChg>
      <pc:sldChg chg="add del">
        <pc:chgData name="Blessing Austin-Gabriel" userId="767298e2-417f-4229-90e3-49bccb519beb" providerId="ADAL" clId="{89C86ACF-3F0D-4EA4-A931-2D298348195F}" dt="2024-02-06T13:17:53.008" v="1267"/>
        <pc:sldMkLst>
          <pc:docMk/>
          <pc:sldMk cId="1546609367" sldId="273"/>
        </pc:sldMkLst>
      </pc:sldChg>
      <pc:sldChg chg="add del">
        <pc:chgData name="Blessing Austin-Gabriel" userId="767298e2-417f-4229-90e3-49bccb519beb" providerId="ADAL" clId="{89C86ACF-3F0D-4EA4-A931-2D298348195F}" dt="2024-02-06T17:39:02.728" v="2013" actId="47"/>
        <pc:sldMkLst>
          <pc:docMk/>
          <pc:sldMk cId="2026053835" sldId="273"/>
        </pc:sldMkLst>
      </pc:sldChg>
      <pc:sldChg chg="add del">
        <pc:chgData name="Blessing Austin-Gabriel" userId="767298e2-417f-4229-90e3-49bccb519beb" providerId="ADAL" clId="{89C86ACF-3F0D-4EA4-A931-2D298348195F}" dt="2024-02-06T13:17:53.008" v="1267"/>
        <pc:sldMkLst>
          <pc:docMk/>
          <pc:sldMk cId="202313382" sldId="274"/>
        </pc:sldMkLst>
      </pc:sldChg>
      <pc:sldChg chg="add del">
        <pc:chgData name="Blessing Austin-Gabriel" userId="767298e2-417f-4229-90e3-49bccb519beb" providerId="ADAL" clId="{89C86ACF-3F0D-4EA4-A931-2D298348195F}" dt="2024-02-06T13:19:32.088" v="1303" actId="47"/>
        <pc:sldMkLst>
          <pc:docMk/>
          <pc:sldMk cId="1546609367" sldId="274"/>
        </pc:sldMkLst>
      </pc:sldChg>
      <pc:sldChg chg="add del">
        <pc:chgData name="Blessing Austin-Gabriel" userId="767298e2-417f-4229-90e3-49bccb519beb" providerId="ADAL" clId="{89C86ACF-3F0D-4EA4-A931-2D298348195F}" dt="2024-02-06T17:39:17.996" v="2017" actId="47"/>
        <pc:sldMkLst>
          <pc:docMk/>
          <pc:sldMk cId="3665787134" sldId="274"/>
        </pc:sldMkLst>
      </pc:sldChg>
      <pc:sldChg chg="add del">
        <pc:chgData name="Blessing Austin-Gabriel" userId="767298e2-417f-4229-90e3-49bccb519beb" providerId="ADAL" clId="{89C86ACF-3F0D-4EA4-A931-2D298348195F}" dt="2024-02-06T13:19:32.088" v="1303" actId="47"/>
        <pc:sldMkLst>
          <pc:docMk/>
          <pc:sldMk cId="202313382" sldId="275"/>
        </pc:sldMkLst>
      </pc:sldChg>
      <pc:sldChg chg="add del">
        <pc:chgData name="Blessing Austin-Gabriel" userId="767298e2-417f-4229-90e3-49bccb519beb" providerId="ADAL" clId="{89C86ACF-3F0D-4EA4-A931-2D298348195F}" dt="2024-02-06T13:17:53.008" v="1267"/>
        <pc:sldMkLst>
          <pc:docMk/>
          <pc:sldMk cId="1051636711" sldId="275"/>
        </pc:sldMkLst>
      </pc:sldChg>
      <pc:sldChg chg="add del">
        <pc:chgData name="Blessing Austin-Gabriel" userId="767298e2-417f-4229-90e3-49bccb519beb" providerId="ADAL" clId="{89C86ACF-3F0D-4EA4-A931-2D298348195F}" dt="2024-02-06T17:40:11.040" v="2020" actId="47"/>
        <pc:sldMkLst>
          <pc:docMk/>
          <pc:sldMk cId="3531240052" sldId="275"/>
        </pc:sldMkLst>
      </pc:sldChg>
      <pc:sldChg chg="add del">
        <pc:chgData name="Blessing Austin-Gabriel" userId="767298e2-417f-4229-90e3-49bccb519beb" providerId="ADAL" clId="{89C86ACF-3F0D-4EA4-A931-2D298348195F}" dt="2024-02-06T17:40:12.317" v="2021" actId="47"/>
        <pc:sldMkLst>
          <pc:docMk/>
          <pc:sldMk cId="523031209" sldId="276"/>
        </pc:sldMkLst>
      </pc:sldChg>
      <pc:sldChg chg="add del">
        <pc:chgData name="Blessing Austin-Gabriel" userId="767298e2-417f-4229-90e3-49bccb519beb" providerId="ADAL" clId="{89C86ACF-3F0D-4EA4-A931-2D298348195F}" dt="2024-02-06T13:17:53.008" v="1267"/>
        <pc:sldMkLst>
          <pc:docMk/>
          <pc:sldMk cId="589794425" sldId="276"/>
        </pc:sldMkLst>
      </pc:sldChg>
      <pc:sldChg chg="add del">
        <pc:chgData name="Blessing Austin-Gabriel" userId="767298e2-417f-4229-90e3-49bccb519beb" providerId="ADAL" clId="{89C86ACF-3F0D-4EA4-A931-2D298348195F}" dt="2024-02-06T13:19:32.088" v="1303" actId="47"/>
        <pc:sldMkLst>
          <pc:docMk/>
          <pc:sldMk cId="1051636711" sldId="276"/>
        </pc:sldMkLst>
      </pc:sldChg>
      <pc:sldChg chg="add del">
        <pc:chgData name="Blessing Austin-Gabriel" userId="767298e2-417f-4229-90e3-49bccb519beb" providerId="ADAL" clId="{89C86ACF-3F0D-4EA4-A931-2D298348195F}" dt="2024-02-06T13:19:32.088" v="1303" actId="47"/>
        <pc:sldMkLst>
          <pc:docMk/>
          <pc:sldMk cId="589794425" sldId="277"/>
        </pc:sldMkLst>
      </pc:sldChg>
      <pc:sldChg chg="add del">
        <pc:chgData name="Blessing Austin-Gabriel" userId="767298e2-417f-4229-90e3-49bccb519beb" providerId="ADAL" clId="{89C86ACF-3F0D-4EA4-A931-2D298348195F}" dt="2024-02-06T13:17:53.008" v="1267"/>
        <pc:sldMkLst>
          <pc:docMk/>
          <pc:sldMk cId="2026053835" sldId="277"/>
        </pc:sldMkLst>
      </pc:sldChg>
      <pc:sldChg chg="delSp modSp add del mod">
        <pc:chgData name="Blessing Austin-Gabriel" userId="767298e2-417f-4229-90e3-49bccb519beb" providerId="ADAL" clId="{89C86ACF-3F0D-4EA4-A931-2D298348195F}" dt="2024-02-06T18:09:42.132" v="2163" actId="47"/>
        <pc:sldMkLst>
          <pc:docMk/>
          <pc:sldMk cId="4124124579" sldId="277"/>
        </pc:sldMkLst>
        <pc:spChg chg="mod">
          <ac:chgData name="Blessing Austin-Gabriel" userId="767298e2-417f-4229-90e3-49bccb519beb" providerId="ADAL" clId="{89C86ACF-3F0D-4EA4-A931-2D298348195F}" dt="2024-02-06T18:08:22.643" v="2130" actId="21"/>
          <ac:spMkLst>
            <pc:docMk/>
            <pc:sldMk cId="4124124579" sldId="277"/>
            <ac:spMk id="2" creationId="{753760D0-732E-A5DD-E2B4-B3D1BF19C232}"/>
          </ac:spMkLst>
        </pc:spChg>
        <pc:picChg chg="del">
          <ac:chgData name="Blessing Austin-Gabriel" userId="767298e2-417f-4229-90e3-49bccb519beb" providerId="ADAL" clId="{89C86ACF-3F0D-4EA4-A931-2D298348195F}" dt="2024-02-06T18:07:31.455" v="2117" actId="21"/>
          <ac:picMkLst>
            <pc:docMk/>
            <pc:sldMk cId="4124124579" sldId="277"/>
            <ac:picMk id="4" creationId="{3A997756-3563-C77C-ED95-E4793F484E7B}"/>
          </ac:picMkLst>
        </pc:picChg>
      </pc:sldChg>
      <pc:sldChg chg="add del ord">
        <pc:chgData name="Blessing Austin-Gabriel" userId="767298e2-417f-4229-90e3-49bccb519beb" providerId="ADAL" clId="{89C86ACF-3F0D-4EA4-A931-2D298348195F}" dt="2024-02-06T18:07:08.569" v="2113" actId="47"/>
        <pc:sldMkLst>
          <pc:docMk/>
          <pc:sldMk cId="843891925" sldId="278"/>
        </pc:sldMkLst>
      </pc:sldChg>
      <pc:sldChg chg="add del">
        <pc:chgData name="Blessing Austin-Gabriel" userId="767298e2-417f-4229-90e3-49bccb519beb" providerId="ADAL" clId="{89C86ACF-3F0D-4EA4-A931-2D298348195F}" dt="2024-02-06T13:19:32.088" v="1303" actId="47"/>
        <pc:sldMkLst>
          <pc:docMk/>
          <pc:sldMk cId="2026053835" sldId="278"/>
        </pc:sldMkLst>
      </pc:sldChg>
      <pc:sldChg chg="add del">
        <pc:chgData name="Blessing Austin-Gabriel" userId="767298e2-417f-4229-90e3-49bccb519beb" providerId="ADAL" clId="{89C86ACF-3F0D-4EA4-A931-2D298348195F}" dt="2024-02-06T13:17:53.008" v="1267"/>
        <pc:sldMkLst>
          <pc:docMk/>
          <pc:sldMk cId="3665787134" sldId="278"/>
        </pc:sldMkLst>
      </pc:sldChg>
      <pc:sldChg chg="add del">
        <pc:chgData name="Blessing Austin-Gabriel" userId="767298e2-417f-4229-90e3-49bccb519beb" providerId="ADAL" clId="{89C86ACF-3F0D-4EA4-A931-2D298348195F}" dt="2024-02-06T17:44:06.618" v="2028" actId="47"/>
        <pc:sldMkLst>
          <pc:docMk/>
          <pc:sldMk cId="1001223451" sldId="279"/>
        </pc:sldMkLst>
      </pc:sldChg>
      <pc:sldChg chg="add del">
        <pc:chgData name="Blessing Austin-Gabriel" userId="767298e2-417f-4229-90e3-49bccb519beb" providerId="ADAL" clId="{89C86ACF-3F0D-4EA4-A931-2D298348195F}" dt="2024-02-06T13:17:53.008" v="1267"/>
        <pc:sldMkLst>
          <pc:docMk/>
          <pc:sldMk cId="3531240052" sldId="279"/>
        </pc:sldMkLst>
      </pc:sldChg>
      <pc:sldChg chg="add del">
        <pc:chgData name="Blessing Austin-Gabriel" userId="767298e2-417f-4229-90e3-49bccb519beb" providerId="ADAL" clId="{89C86ACF-3F0D-4EA4-A931-2D298348195F}" dt="2024-02-06T13:19:32.088" v="1303" actId="47"/>
        <pc:sldMkLst>
          <pc:docMk/>
          <pc:sldMk cId="3665787134" sldId="279"/>
        </pc:sldMkLst>
      </pc:sldChg>
      <pc:sldChg chg="add del">
        <pc:chgData name="Blessing Austin-Gabriel" userId="767298e2-417f-4229-90e3-49bccb519beb" providerId="ADAL" clId="{89C86ACF-3F0D-4EA4-A931-2D298348195F}" dt="2024-02-06T13:17:53.008" v="1267"/>
        <pc:sldMkLst>
          <pc:docMk/>
          <pc:sldMk cId="523031209" sldId="280"/>
        </pc:sldMkLst>
      </pc:sldChg>
      <pc:sldChg chg="add del">
        <pc:chgData name="Blessing Austin-Gabriel" userId="767298e2-417f-4229-90e3-49bccb519beb" providerId="ADAL" clId="{89C86ACF-3F0D-4EA4-A931-2D298348195F}" dt="2024-02-06T18:16:06.733" v="2380" actId="47"/>
        <pc:sldMkLst>
          <pc:docMk/>
          <pc:sldMk cId="2259308896" sldId="280"/>
        </pc:sldMkLst>
      </pc:sldChg>
      <pc:sldChg chg="add del">
        <pc:chgData name="Blessing Austin-Gabriel" userId="767298e2-417f-4229-90e3-49bccb519beb" providerId="ADAL" clId="{89C86ACF-3F0D-4EA4-A931-2D298348195F}" dt="2024-02-06T13:19:32.088" v="1303" actId="47"/>
        <pc:sldMkLst>
          <pc:docMk/>
          <pc:sldMk cId="3531240052" sldId="280"/>
        </pc:sldMkLst>
      </pc:sldChg>
      <pc:sldChg chg="addSp delSp modSp add del mod">
        <pc:chgData name="Blessing Austin-Gabriel" userId="767298e2-417f-4229-90e3-49bccb519beb" providerId="ADAL" clId="{89C86ACF-3F0D-4EA4-A931-2D298348195F}" dt="2024-02-06T18:18:10.900" v="2412" actId="47"/>
        <pc:sldMkLst>
          <pc:docMk/>
          <pc:sldMk cId="0" sldId="281"/>
        </pc:sldMkLst>
        <pc:spChg chg="mod">
          <ac:chgData name="Blessing Austin-Gabriel" userId="767298e2-417f-4229-90e3-49bccb519beb" providerId="ADAL" clId="{89C86ACF-3F0D-4EA4-A931-2D298348195F}" dt="2024-02-06T18:17:42.219" v="2400" actId="27636"/>
          <ac:spMkLst>
            <pc:docMk/>
            <pc:sldMk cId="0" sldId="281"/>
            <ac:spMk id="3" creationId="{00000000-0000-0000-0000-000000000000}"/>
          </ac:spMkLst>
        </pc:spChg>
        <pc:graphicFrameChg chg="add del modGraphic">
          <ac:chgData name="Blessing Austin-Gabriel" userId="767298e2-417f-4229-90e3-49bccb519beb" providerId="ADAL" clId="{89C86ACF-3F0D-4EA4-A931-2D298348195F}" dt="2024-02-06T18:17:35.561" v="2398" actId="27309"/>
          <ac:graphicFrameMkLst>
            <pc:docMk/>
            <pc:sldMk cId="0" sldId="281"/>
            <ac:graphicFrameMk id="6" creationId="{387F3066-1D91-C5ED-89D6-B168E50DCFD6}"/>
          </ac:graphicFrameMkLst>
        </pc:graphicFrameChg>
        <pc:picChg chg="del">
          <ac:chgData name="Blessing Austin-Gabriel" userId="767298e2-417f-4229-90e3-49bccb519beb" providerId="ADAL" clId="{89C86ACF-3F0D-4EA4-A931-2D298348195F}" dt="2024-02-06T18:18:00.951" v="2408" actId="21"/>
          <ac:picMkLst>
            <pc:docMk/>
            <pc:sldMk cId="0" sldId="281"/>
            <ac:picMk id="4" creationId="{9C3FE603-039D-79EA-5A9C-2BF721767053}"/>
          </ac:picMkLst>
        </pc:picChg>
      </pc:sldChg>
      <pc:sldChg chg="add del">
        <pc:chgData name="Blessing Austin-Gabriel" userId="767298e2-417f-4229-90e3-49bccb519beb" providerId="ADAL" clId="{89C86ACF-3F0D-4EA4-A931-2D298348195F}" dt="2024-02-06T13:19:32.088" v="1303" actId="47"/>
        <pc:sldMkLst>
          <pc:docMk/>
          <pc:sldMk cId="523031209" sldId="281"/>
        </pc:sldMkLst>
      </pc:sldChg>
      <pc:sldChg chg="add del">
        <pc:chgData name="Blessing Austin-Gabriel" userId="767298e2-417f-4229-90e3-49bccb519beb" providerId="ADAL" clId="{89C86ACF-3F0D-4EA4-A931-2D298348195F}" dt="2024-02-06T13:17:53.008" v="1267"/>
        <pc:sldMkLst>
          <pc:docMk/>
          <pc:sldMk cId="4124124579" sldId="281"/>
        </pc:sldMkLst>
      </pc:sldChg>
      <pc:sldChg chg="add del">
        <pc:chgData name="Blessing Austin-Gabriel" userId="767298e2-417f-4229-90e3-49bccb519beb" providerId="ADAL" clId="{89C86ACF-3F0D-4EA4-A931-2D298348195F}" dt="2024-02-06T18:19:36.979" v="2430" actId="47"/>
        <pc:sldMkLst>
          <pc:docMk/>
          <pc:sldMk cId="0" sldId="282"/>
        </pc:sldMkLst>
      </pc:sldChg>
      <pc:sldChg chg="add del">
        <pc:chgData name="Blessing Austin-Gabriel" userId="767298e2-417f-4229-90e3-49bccb519beb" providerId="ADAL" clId="{89C86ACF-3F0D-4EA4-A931-2D298348195F}" dt="2024-02-06T13:17:53.008" v="1267"/>
        <pc:sldMkLst>
          <pc:docMk/>
          <pc:sldMk cId="843891925" sldId="282"/>
        </pc:sldMkLst>
      </pc:sldChg>
      <pc:sldChg chg="add del">
        <pc:chgData name="Blessing Austin-Gabriel" userId="767298e2-417f-4229-90e3-49bccb519beb" providerId="ADAL" clId="{89C86ACF-3F0D-4EA4-A931-2D298348195F}" dt="2024-02-06T13:19:32.088" v="1303" actId="47"/>
        <pc:sldMkLst>
          <pc:docMk/>
          <pc:sldMk cId="4124124579" sldId="282"/>
        </pc:sldMkLst>
      </pc:sldChg>
      <pc:sldChg chg="delSp add del">
        <pc:chgData name="Blessing Austin-Gabriel" userId="767298e2-417f-4229-90e3-49bccb519beb" providerId="ADAL" clId="{89C86ACF-3F0D-4EA4-A931-2D298348195F}" dt="2024-02-06T18:21:25.465" v="2501" actId="47"/>
        <pc:sldMkLst>
          <pc:docMk/>
          <pc:sldMk cId="0" sldId="283"/>
        </pc:sldMkLst>
        <pc:picChg chg="del">
          <ac:chgData name="Blessing Austin-Gabriel" userId="767298e2-417f-4229-90e3-49bccb519beb" providerId="ADAL" clId="{89C86ACF-3F0D-4EA4-A931-2D298348195F}" dt="2024-02-06T18:21:12.833" v="2496" actId="21"/>
          <ac:picMkLst>
            <pc:docMk/>
            <pc:sldMk cId="0" sldId="283"/>
            <ac:picMk id="1026" creationId="{18156D27-8BD8-378A-1E0B-5371CF31389F}"/>
          </ac:picMkLst>
        </pc:picChg>
        <pc:picChg chg="del">
          <ac:chgData name="Blessing Austin-Gabriel" userId="767298e2-417f-4229-90e3-49bccb519beb" providerId="ADAL" clId="{89C86ACF-3F0D-4EA4-A931-2D298348195F}" dt="2024-02-06T18:21:12.833" v="2496" actId="21"/>
          <ac:picMkLst>
            <pc:docMk/>
            <pc:sldMk cId="0" sldId="283"/>
            <ac:picMk id="1028" creationId="{3318A3B1-042E-5F28-F55F-AC9E692E6DEF}"/>
          </ac:picMkLst>
        </pc:picChg>
      </pc:sldChg>
      <pc:sldChg chg="add del">
        <pc:chgData name="Blessing Austin-Gabriel" userId="767298e2-417f-4229-90e3-49bccb519beb" providerId="ADAL" clId="{89C86ACF-3F0D-4EA4-A931-2D298348195F}" dt="2024-02-06T13:19:32.088" v="1303" actId="47"/>
        <pc:sldMkLst>
          <pc:docMk/>
          <pc:sldMk cId="843891925" sldId="283"/>
        </pc:sldMkLst>
      </pc:sldChg>
      <pc:sldChg chg="add del">
        <pc:chgData name="Blessing Austin-Gabriel" userId="767298e2-417f-4229-90e3-49bccb519beb" providerId="ADAL" clId="{89C86ACF-3F0D-4EA4-A931-2D298348195F}" dt="2024-02-06T13:17:53.008" v="1267"/>
        <pc:sldMkLst>
          <pc:docMk/>
          <pc:sldMk cId="1001223451" sldId="283"/>
        </pc:sldMkLst>
      </pc:sldChg>
      <pc:sldChg chg="delSp modSp add del mod">
        <pc:chgData name="Blessing Austin-Gabriel" userId="767298e2-417f-4229-90e3-49bccb519beb" providerId="ADAL" clId="{89C86ACF-3F0D-4EA4-A931-2D298348195F}" dt="2024-02-06T18:23:50.876" v="2614" actId="47"/>
        <pc:sldMkLst>
          <pc:docMk/>
          <pc:sldMk cId="0" sldId="284"/>
        </pc:sldMkLst>
        <pc:spChg chg="mod">
          <ac:chgData name="Blessing Austin-Gabriel" userId="767298e2-417f-4229-90e3-49bccb519beb" providerId="ADAL" clId="{89C86ACF-3F0D-4EA4-A931-2D298348195F}" dt="2024-02-06T18:23:13.671" v="2597" actId="27636"/>
          <ac:spMkLst>
            <pc:docMk/>
            <pc:sldMk cId="0" sldId="284"/>
            <ac:spMk id="3" creationId="{00000000-0000-0000-0000-000000000000}"/>
          </ac:spMkLst>
        </pc:spChg>
        <pc:picChg chg="del">
          <ac:chgData name="Blessing Austin-Gabriel" userId="767298e2-417f-4229-90e3-49bccb519beb" providerId="ADAL" clId="{89C86ACF-3F0D-4EA4-A931-2D298348195F}" dt="2024-02-06T18:23:36.281" v="2608" actId="21"/>
          <ac:picMkLst>
            <pc:docMk/>
            <pc:sldMk cId="0" sldId="284"/>
            <ac:picMk id="2050" creationId="{1194088A-D2F7-61BD-7C71-77FDA54E050F}"/>
          </ac:picMkLst>
        </pc:picChg>
      </pc:sldChg>
      <pc:sldChg chg="add del">
        <pc:chgData name="Blessing Austin-Gabriel" userId="767298e2-417f-4229-90e3-49bccb519beb" providerId="ADAL" clId="{89C86ACF-3F0D-4EA4-A931-2D298348195F}" dt="2024-02-06T13:19:32.088" v="1303" actId="47"/>
        <pc:sldMkLst>
          <pc:docMk/>
          <pc:sldMk cId="1001223451" sldId="284"/>
        </pc:sldMkLst>
      </pc:sldChg>
      <pc:sldChg chg="add del">
        <pc:chgData name="Blessing Austin-Gabriel" userId="767298e2-417f-4229-90e3-49bccb519beb" providerId="ADAL" clId="{89C86ACF-3F0D-4EA4-A931-2D298348195F}" dt="2024-02-06T13:17:53.008" v="1267"/>
        <pc:sldMkLst>
          <pc:docMk/>
          <pc:sldMk cId="2259308896" sldId="284"/>
        </pc:sldMkLst>
      </pc:sldChg>
      <pc:sldChg chg="addSp delSp modSp add del mod setBg delDesignElem">
        <pc:chgData name="Blessing Austin-Gabriel" userId="767298e2-417f-4229-90e3-49bccb519beb" providerId="ADAL" clId="{89C86ACF-3F0D-4EA4-A931-2D298348195F}" dt="2024-02-06T18:25:01.795" v="2659" actId="47"/>
        <pc:sldMkLst>
          <pc:docMk/>
          <pc:sldMk cId="0" sldId="285"/>
        </pc:sldMkLst>
        <pc:spChg chg="mod">
          <ac:chgData name="Blessing Austin-Gabriel" userId="767298e2-417f-4229-90e3-49bccb519beb" providerId="ADAL" clId="{89C86ACF-3F0D-4EA4-A931-2D298348195F}" dt="2024-02-06T18:24:28.903" v="2625" actId="21"/>
          <ac:spMkLst>
            <pc:docMk/>
            <pc:sldMk cId="0" sldId="285"/>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5"/>
            <ac:spMk id="70" creationId="{7ED7575E-88D2-B771-681D-46A7E55415DD}"/>
          </ac:spMkLst>
        </pc:spChg>
        <pc:picChg chg="del">
          <ac:chgData name="Blessing Austin-Gabriel" userId="767298e2-417f-4229-90e3-49bccb519beb" providerId="ADAL" clId="{89C86ACF-3F0D-4EA4-A931-2D298348195F}" dt="2024-02-06T18:24:13.743" v="2618" actId="21"/>
          <ac:picMkLst>
            <pc:docMk/>
            <pc:sldMk cId="0" sldId="285"/>
            <ac:picMk id="4" creationId="{273CE439-AF34-0A44-9098-39C8048992E0}"/>
          </ac:picMkLst>
        </pc:picChg>
        <pc:cxnChg chg="add del">
          <ac:chgData name="Blessing Austin-Gabriel" userId="767298e2-417f-4229-90e3-49bccb519beb" providerId="ADAL" clId="{89C86ACF-3F0D-4EA4-A931-2D298348195F}" dt="2024-02-06T13:17:53.008" v="1267"/>
          <ac:cxnSpMkLst>
            <pc:docMk/>
            <pc:sldMk cId="0" sldId="285"/>
            <ac:cxnSpMk id="72" creationId="{249EDD1B-F94D-B4E6-ACAA-566B9A26FDE3}"/>
          </ac:cxnSpMkLst>
        </pc:cxnChg>
      </pc:sldChg>
      <pc:sldChg chg="add del">
        <pc:chgData name="Blessing Austin-Gabriel" userId="767298e2-417f-4229-90e3-49bccb519beb" providerId="ADAL" clId="{89C86ACF-3F0D-4EA4-A931-2D298348195F}" dt="2024-02-06T13:19:32.088" v="1303" actId="47"/>
        <pc:sldMkLst>
          <pc:docMk/>
          <pc:sldMk cId="2259308896" sldId="285"/>
        </pc:sldMkLst>
      </pc:sldChg>
      <pc:sldChg chg="addSp delSp modSp add del mod setBg delDesignElem">
        <pc:chgData name="Blessing Austin-Gabriel" userId="767298e2-417f-4229-90e3-49bccb519beb" providerId="ADAL" clId="{89C86ACF-3F0D-4EA4-A931-2D298348195F}" dt="2024-02-06T18:27:01.325" v="2697" actId="47"/>
        <pc:sldMkLst>
          <pc:docMk/>
          <pc:sldMk cId="0" sldId="286"/>
        </pc:sldMkLst>
        <pc:spChg chg="mod">
          <ac:chgData name="Blessing Austin-Gabriel" userId="767298e2-417f-4229-90e3-49bccb519beb" providerId="ADAL" clId="{89C86ACF-3F0D-4EA4-A931-2D298348195F}" dt="2024-02-06T13:18:13.771" v="1277" actId="27636"/>
          <ac:spMkLst>
            <pc:docMk/>
            <pc:sldMk cId="0" sldId="286"/>
            <ac:spMk id="3" creationId="{00000000-0000-0000-0000-000000000000}"/>
          </ac:spMkLst>
        </pc:spChg>
        <pc:spChg chg="del">
          <ac:chgData name="Blessing Austin-Gabriel" userId="767298e2-417f-4229-90e3-49bccb519beb" providerId="ADAL" clId="{89C86ACF-3F0D-4EA4-A931-2D298348195F}" dt="2024-02-06T13:18:13.413" v="1276"/>
          <ac:spMkLst>
            <pc:docMk/>
            <pc:sldMk cId="0" sldId="286"/>
            <ac:spMk id="70" creationId="{7ED7575E-88D2-B771-681D-46A7E55415DD}"/>
          </ac:spMkLst>
        </pc:spChg>
        <pc:grpChg chg="add del">
          <ac:chgData name="Blessing Austin-Gabriel" userId="767298e2-417f-4229-90e3-49bccb519beb" providerId="ADAL" clId="{89C86ACF-3F0D-4EA4-A931-2D298348195F}" dt="2024-02-06T13:17:53.008" v="1267"/>
          <ac:grpSpMkLst>
            <pc:docMk/>
            <pc:sldMk cId="0" sldId="286"/>
            <ac:grpSpMk id="9" creationId="{114ED94A-C85D-4CD3-4205-438D21CE6B38}"/>
          </ac:grpSpMkLst>
        </pc:grpChg>
        <pc:cxnChg chg="del">
          <ac:chgData name="Blessing Austin-Gabriel" userId="767298e2-417f-4229-90e3-49bccb519beb" providerId="ADAL" clId="{89C86ACF-3F0D-4EA4-A931-2D298348195F}" dt="2024-02-06T13:18:13.413" v="1276"/>
          <ac:cxnSpMkLst>
            <pc:docMk/>
            <pc:sldMk cId="0" sldId="286"/>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8:28:43.905" v="2732" actId="47"/>
        <pc:sldMkLst>
          <pc:docMk/>
          <pc:sldMk cId="0" sldId="287"/>
        </pc:sldMkLst>
        <pc:spChg chg="mod">
          <ac:chgData name="Blessing Austin-Gabriel" userId="767298e2-417f-4229-90e3-49bccb519beb" providerId="ADAL" clId="{89C86ACF-3F0D-4EA4-A931-2D298348195F}" dt="2024-02-06T18:27:30.886" v="2708" actId="27636"/>
          <ac:spMkLst>
            <pc:docMk/>
            <pc:sldMk cId="0" sldId="287"/>
            <ac:spMk id="3" creationId="{00000000-0000-0000-0000-000000000000}"/>
          </ac:spMkLst>
        </pc:spChg>
        <pc:spChg chg="mod">
          <ac:chgData name="Blessing Austin-Gabriel" userId="767298e2-417f-4229-90e3-49bccb519beb" providerId="ADAL" clId="{89C86ACF-3F0D-4EA4-A931-2D298348195F}" dt="2024-02-06T13:17:53.008" v="1267"/>
          <ac:spMkLst>
            <pc:docMk/>
            <pc:sldMk cId="0" sldId="287"/>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7"/>
            <ac:grpSpMk id="9" creationId="{114ED94A-C85D-4CD3-4205-438D21CE6B38}"/>
          </ac:grpSpMkLst>
        </pc:grpChg>
        <pc:grpChg chg="add del">
          <ac:chgData name="Blessing Austin-Gabriel" userId="767298e2-417f-4229-90e3-49bccb519beb" providerId="ADAL" clId="{89C86ACF-3F0D-4EA4-A931-2D298348195F}" dt="2024-02-06T13:17:53.008" v="1267"/>
          <ac:grpSpMkLst>
            <pc:docMk/>
            <pc:sldMk cId="0" sldId="287"/>
            <ac:grpSpMk id="1070" creationId="{933C9C1E-3F58-87FF-6CA1-B20B599074EB}"/>
          </ac:grpSpMkLst>
        </pc:grpChg>
        <pc:picChg chg="del">
          <ac:chgData name="Blessing Austin-Gabriel" userId="767298e2-417f-4229-90e3-49bccb519beb" providerId="ADAL" clId="{89C86ACF-3F0D-4EA4-A931-2D298348195F}" dt="2024-02-06T18:27:12.616" v="2701" actId="21"/>
          <ac:picMkLst>
            <pc:docMk/>
            <pc:sldMk cId="0" sldId="287"/>
            <ac:picMk id="4" creationId="{7BE372B6-4EB6-285F-8DEF-7D786AE86779}"/>
          </ac:picMkLst>
        </pc:picChg>
      </pc:sldChg>
      <pc:sldChg chg="addSp delSp modSp add del mod ord setBg delDesignElem">
        <pc:chgData name="Blessing Austin-Gabriel" userId="767298e2-417f-4229-90e3-49bccb519beb" providerId="ADAL" clId="{89C86ACF-3F0D-4EA4-A931-2D298348195F}" dt="2024-02-06T18:30:50.248" v="2786" actId="47"/>
        <pc:sldMkLst>
          <pc:docMk/>
          <pc:sldMk cId="0" sldId="288"/>
        </pc:sldMkLst>
        <pc:spChg chg="mod">
          <ac:chgData name="Blessing Austin-Gabriel" userId="767298e2-417f-4229-90e3-49bccb519beb" providerId="ADAL" clId="{89C86ACF-3F0D-4EA4-A931-2D298348195F}" dt="2024-02-06T13:17:53.008" v="1267"/>
          <ac:spMkLst>
            <pc:docMk/>
            <pc:sldMk cId="0" sldId="288"/>
            <ac:spMk id="3" creationId="{00000000-0000-0000-0000-000000000000}"/>
          </ac:spMkLst>
        </pc:spChg>
        <pc:spChg chg="mod">
          <ac:chgData name="Blessing Austin-Gabriel" userId="767298e2-417f-4229-90e3-49bccb519beb" providerId="ADAL" clId="{89C86ACF-3F0D-4EA4-A931-2D298348195F}" dt="2024-02-06T13:18:13.906" v="1279" actId="27636"/>
          <ac:spMkLst>
            <pc:docMk/>
            <pc:sldMk cId="0" sldId="288"/>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8"/>
            <ac:grpSpMk id="1070" creationId="{933C9C1E-3F58-87FF-6CA1-B20B599074EB}"/>
          </ac:grpSpMkLst>
        </pc:grpChg>
        <pc:grpChg chg="add del">
          <ac:chgData name="Blessing Austin-Gabriel" userId="767298e2-417f-4229-90e3-49bccb519beb" providerId="ADAL" clId="{89C86ACF-3F0D-4EA4-A931-2D298348195F}" dt="2024-02-06T13:17:53.008" v="1267"/>
          <ac:grpSpMkLst>
            <pc:docMk/>
            <pc:sldMk cId="0" sldId="288"/>
            <ac:grpSpMk id="2055" creationId="{6258F736-B256-8039-9DC6-F4E49A5C5AD5}"/>
          </ac:grpSpMkLst>
        </pc:grpChg>
        <pc:picChg chg="del">
          <ac:chgData name="Blessing Austin-Gabriel" userId="767298e2-417f-4229-90e3-49bccb519beb" providerId="ADAL" clId="{89C86ACF-3F0D-4EA4-A931-2D298348195F}" dt="2024-02-06T18:29:34.470" v="2766" actId="21"/>
          <ac:picMkLst>
            <pc:docMk/>
            <pc:sldMk cId="0" sldId="288"/>
            <ac:picMk id="5" creationId="{B9974EBF-0DC2-C0C7-E5EC-EFF12DA3B031}"/>
          </ac:picMkLst>
        </pc:picChg>
      </pc:sldChg>
      <pc:sldChg chg="addSp delSp modSp add del mod setBg delDesignElem">
        <pc:chgData name="Blessing Austin-Gabriel" userId="767298e2-417f-4229-90e3-49bccb519beb" providerId="ADAL" clId="{89C86ACF-3F0D-4EA4-A931-2D298348195F}" dt="2024-02-06T13:19:32.088" v="1303" actId="47"/>
        <pc:sldMkLst>
          <pc:docMk/>
          <pc:sldMk cId="0" sldId="289"/>
        </pc:sldMkLst>
        <pc:spChg chg="mod">
          <ac:chgData name="Blessing Austin-Gabriel" userId="767298e2-417f-4229-90e3-49bccb519beb" providerId="ADAL" clId="{89C86ACF-3F0D-4EA4-A931-2D298348195F}" dt="2024-02-06T13:18:13.939" v="1280" actId="27636"/>
          <ac:spMkLst>
            <pc:docMk/>
            <pc:sldMk cId="0" sldId="289"/>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9"/>
            <ac:spMk id="9" creationId="{7ED7575E-88D2-B771-681D-46A7E55415DD}"/>
          </ac:spMkLst>
        </pc:spChg>
        <pc:grpChg chg="del">
          <ac:chgData name="Blessing Austin-Gabriel" userId="767298e2-417f-4229-90e3-49bccb519beb" providerId="ADAL" clId="{89C86ACF-3F0D-4EA4-A931-2D298348195F}" dt="2024-02-06T13:18:13.413" v="1276"/>
          <ac:grpSpMkLst>
            <pc:docMk/>
            <pc:sldMk cId="0" sldId="289"/>
            <ac:grpSpMk id="2055" creationId="{6258F736-B256-8039-9DC6-F4E49A5C5AD5}"/>
          </ac:grpSpMkLst>
        </pc:grpChg>
        <pc:cxnChg chg="add del">
          <ac:chgData name="Blessing Austin-Gabriel" userId="767298e2-417f-4229-90e3-49bccb519beb" providerId="ADAL" clId="{89C86ACF-3F0D-4EA4-A931-2D298348195F}" dt="2024-02-06T13:17:53.008" v="1267"/>
          <ac:cxnSpMkLst>
            <pc:docMk/>
            <pc:sldMk cId="0" sldId="289"/>
            <ac:cxnSpMk id="11" creationId="{249EDD1B-F94D-B4E6-ACAA-566B9A26FDE3}"/>
          </ac:cxnSpMkLst>
        </pc:cxnChg>
      </pc:sldChg>
      <pc:sldChg chg="delSp add del setBg delDesignElem">
        <pc:chgData name="Blessing Austin-Gabriel" userId="767298e2-417f-4229-90e3-49bccb519beb" providerId="ADAL" clId="{89C86ACF-3F0D-4EA4-A931-2D298348195F}" dt="2024-02-06T13:19:32.088" v="1303" actId="47"/>
        <pc:sldMkLst>
          <pc:docMk/>
          <pc:sldMk cId="0" sldId="290"/>
        </pc:sldMkLst>
        <pc:spChg chg="del">
          <ac:chgData name="Blessing Austin-Gabriel" userId="767298e2-417f-4229-90e3-49bccb519beb" providerId="ADAL" clId="{89C86ACF-3F0D-4EA4-A931-2D298348195F}" dt="2024-02-06T13:18:13.413" v="1276"/>
          <ac:spMkLst>
            <pc:docMk/>
            <pc:sldMk cId="0" sldId="290"/>
            <ac:spMk id="9" creationId="{7ED7575E-88D2-B771-681D-46A7E55415DD}"/>
          </ac:spMkLst>
        </pc:spChg>
        <pc:cxnChg chg="del">
          <ac:chgData name="Blessing Austin-Gabriel" userId="767298e2-417f-4229-90e3-49bccb519beb" providerId="ADAL" clId="{89C86ACF-3F0D-4EA4-A931-2D298348195F}" dt="2024-02-06T13:18:13.413" v="1276"/>
          <ac:cxnSpMkLst>
            <pc:docMk/>
            <pc:sldMk cId="0" sldId="290"/>
            <ac:cxnSpMk id="11" creationId="{249EDD1B-F94D-B4E6-ACAA-566B9A26FDE3}"/>
          </ac:cxnSpMkLst>
        </pc:cxnChg>
      </pc:sldChg>
      <pc:sldChg chg="addSp delSp add del setBg delDesignElem">
        <pc:chgData name="Blessing Austin-Gabriel" userId="767298e2-417f-4229-90e3-49bccb519beb" providerId="ADAL" clId="{89C86ACF-3F0D-4EA4-A931-2D298348195F}" dt="2024-02-06T13:19:32.088" v="1303" actId="47"/>
        <pc:sldMkLst>
          <pc:docMk/>
          <pc:sldMk cId="0" sldId="291"/>
        </pc:sldMkLst>
        <pc:grpChg chg="add del">
          <ac:chgData name="Blessing Austin-Gabriel" userId="767298e2-417f-4229-90e3-49bccb519beb" providerId="ADAL" clId="{89C86ACF-3F0D-4EA4-A931-2D298348195F}" dt="2024-02-06T13:17:53.008" v="1267"/>
          <ac:grpSpMkLst>
            <pc:docMk/>
            <pc:sldMk cId="0" sldId="291"/>
            <ac:grpSpMk id="44" creationId="{31C49F18-8757-4E87-5C2E-9D6D7B82BA3B}"/>
          </ac:grpSpMkLst>
        </pc:grpChg>
      </pc:sldChg>
      <pc:sldChg chg="addSp delSp add del setBg delDesignElem">
        <pc:chgData name="Blessing Austin-Gabriel" userId="767298e2-417f-4229-90e3-49bccb519beb" providerId="ADAL" clId="{89C86ACF-3F0D-4EA4-A931-2D298348195F}" dt="2024-02-06T13:19:32.088" v="1303" actId="47"/>
        <pc:sldMkLst>
          <pc:docMk/>
          <pc:sldMk cId="0" sldId="292"/>
        </pc:sldMkLst>
        <pc:spChg chg="add del">
          <ac:chgData name="Blessing Austin-Gabriel" userId="767298e2-417f-4229-90e3-49bccb519beb" providerId="ADAL" clId="{89C86ACF-3F0D-4EA4-A931-2D298348195F}" dt="2024-02-06T13:17:53.008" v="1267"/>
          <ac:spMkLst>
            <pc:docMk/>
            <pc:sldMk cId="0" sldId="292"/>
            <ac:spMk id="9" creationId="{3ECBE1F1-D69B-4AFA-ABD5-8E41720EF6DE}"/>
          </ac:spMkLst>
        </pc:spChg>
        <pc:spChg chg="add del">
          <ac:chgData name="Blessing Austin-Gabriel" userId="767298e2-417f-4229-90e3-49bccb519beb" providerId="ADAL" clId="{89C86ACF-3F0D-4EA4-A931-2D298348195F}" dt="2024-02-06T13:17:53.008" v="1267"/>
          <ac:spMkLst>
            <pc:docMk/>
            <pc:sldMk cId="0" sldId="292"/>
            <ac:spMk id="11" creationId="{603A6265-E10C-4B85-9C20-E75FCAF9CC63}"/>
          </ac:spMkLst>
        </pc:spChg>
        <pc:grpChg chg="del">
          <ac:chgData name="Blessing Austin-Gabriel" userId="767298e2-417f-4229-90e3-49bccb519beb" providerId="ADAL" clId="{89C86ACF-3F0D-4EA4-A931-2D298348195F}" dt="2024-02-06T13:18:13.413" v="1276"/>
          <ac:grpSpMkLst>
            <pc:docMk/>
            <pc:sldMk cId="0" sldId="292"/>
            <ac:grpSpMk id="44" creationId="{31C49F18-8757-4E87-5C2E-9D6D7B82BA3B}"/>
          </ac:grpSpMkLst>
        </pc:grpChg>
      </pc:sldChg>
      <pc:sldChg chg="delSp add del setBg delDesignElem">
        <pc:chgData name="Blessing Austin-Gabriel" userId="767298e2-417f-4229-90e3-49bccb519beb" providerId="ADAL" clId="{89C86ACF-3F0D-4EA4-A931-2D298348195F}" dt="2024-02-06T13:19:32.088" v="1303" actId="47"/>
        <pc:sldMkLst>
          <pc:docMk/>
          <pc:sldMk cId="0" sldId="293"/>
        </pc:sldMkLst>
        <pc:spChg chg="del">
          <ac:chgData name="Blessing Austin-Gabriel" userId="767298e2-417f-4229-90e3-49bccb519beb" providerId="ADAL" clId="{89C86ACF-3F0D-4EA4-A931-2D298348195F}" dt="2024-02-06T13:18:13.413" v="1276"/>
          <ac:spMkLst>
            <pc:docMk/>
            <pc:sldMk cId="0" sldId="293"/>
            <ac:spMk id="9" creationId="{3ECBE1F1-D69B-4AFA-ABD5-8E41720EF6DE}"/>
          </ac:spMkLst>
        </pc:spChg>
        <pc:spChg chg="del">
          <ac:chgData name="Blessing Austin-Gabriel" userId="767298e2-417f-4229-90e3-49bccb519beb" providerId="ADAL" clId="{89C86ACF-3F0D-4EA4-A931-2D298348195F}" dt="2024-02-06T13:18:13.413" v="1276"/>
          <ac:spMkLst>
            <pc:docMk/>
            <pc:sldMk cId="0" sldId="293"/>
            <ac:spMk id="11" creationId="{603A6265-E10C-4B85-9C20-E75FCAF9CC63}"/>
          </ac:spMkLst>
        </pc:spChg>
      </pc:sldChg>
      <pc:sldChg chg="add del">
        <pc:chgData name="Blessing Austin-Gabriel" userId="767298e2-417f-4229-90e3-49bccb519beb" providerId="ADAL" clId="{89C86ACF-3F0D-4EA4-A931-2D298348195F}" dt="2024-02-06T13:18:44.968" v="1295"/>
        <pc:sldMkLst>
          <pc:docMk/>
          <pc:sldMk cId="334767594" sldId="294"/>
        </pc:sldMkLst>
      </pc:sldChg>
      <pc:sldChg chg="add del">
        <pc:chgData name="Blessing Austin-Gabriel" userId="767298e2-417f-4229-90e3-49bccb519beb" providerId="ADAL" clId="{89C86ACF-3F0D-4EA4-A931-2D298348195F}" dt="2024-02-06T16:47:57.797" v="1332" actId="47"/>
        <pc:sldMkLst>
          <pc:docMk/>
          <pc:sldMk cId="1275330872" sldId="294"/>
        </pc:sldMkLst>
      </pc:sldChg>
      <pc:sldChg chg="add del">
        <pc:chgData name="Blessing Austin-Gabriel" userId="767298e2-417f-4229-90e3-49bccb519beb" providerId="ADAL" clId="{89C86ACF-3F0D-4EA4-A931-2D298348195F}" dt="2024-02-06T13:19:00.750" v="1297"/>
        <pc:sldMkLst>
          <pc:docMk/>
          <pc:sldMk cId="3946125131" sldId="294"/>
        </pc:sldMkLst>
      </pc:sldChg>
      <pc:sldChg chg="add del">
        <pc:chgData name="Blessing Austin-Gabriel" userId="767298e2-417f-4229-90e3-49bccb519beb" providerId="ADAL" clId="{89C86ACF-3F0D-4EA4-A931-2D298348195F}" dt="2024-02-06T16:49:59.339" v="1370" actId="47"/>
        <pc:sldMkLst>
          <pc:docMk/>
          <pc:sldMk cId="169783418" sldId="295"/>
        </pc:sldMkLst>
      </pc:sldChg>
      <pc:sldChg chg="add del">
        <pc:chgData name="Blessing Austin-Gabriel" userId="767298e2-417f-4229-90e3-49bccb519beb" providerId="ADAL" clId="{89C86ACF-3F0D-4EA4-A931-2D298348195F}" dt="2024-02-06T13:18:44.968" v="1295"/>
        <pc:sldMkLst>
          <pc:docMk/>
          <pc:sldMk cId="3082501768" sldId="295"/>
        </pc:sldMkLst>
      </pc:sldChg>
      <pc:sldChg chg="add del">
        <pc:chgData name="Blessing Austin-Gabriel" userId="767298e2-417f-4229-90e3-49bccb519beb" providerId="ADAL" clId="{89C86ACF-3F0D-4EA4-A931-2D298348195F}" dt="2024-02-06T13:18:44.968" v="1295"/>
        <pc:sldMkLst>
          <pc:docMk/>
          <pc:sldMk cId="2528305279" sldId="296"/>
        </pc:sldMkLst>
      </pc:sldChg>
      <pc:sldChg chg="addSp delSp modSp add del mod">
        <pc:chgData name="Blessing Austin-Gabriel" userId="767298e2-417f-4229-90e3-49bccb519beb" providerId="ADAL" clId="{89C86ACF-3F0D-4EA4-A931-2D298348195F}" dt="2024-02-06T16:53:38.410" v="1422" actId="47"/>
        <pc:sldMkLst>
          <pc:docMk/>
          <pc:sldMk cId="3279762617" sldId="296"/>
        </pc:sldMkLst>
        <pc:spChg chg="mod">
          <ac:chgData name="Blessing Austin-Gabriel" userId="767298e2-417f-4229-90e3-49bccb519beb" providerId="ADAL" clId="{89C86ACF-3F0D-4EA4-A931-2D298348195F}" dt="2024-02-06T16:50:30.080" v="1373"/>
          <ac:spMkLst>
            <pc:docMk/>
            <pc:sldMk cId="3279762617" sldId="296"/>
            <ac:spMk id="3" creationId="{4CD4B97F-A880-9ED9-E5F6-AEAC572C8905}"/>
          </ac:spMkLst>
        </pc:spChg>
        <pc:spChg chg="add del">
          <ac:chgData name="Blessing Austin-Gabriel" userId="767298e2-417f-4229-90e3-49bccb519beb" providerId="ADAL" clId="{89C86ACF-3F0D-4EA4-A931-2D298348195F}" dt="2024-02-06T16:51:31.593" v="1396" actId="21"/>
          <ac:spMkLst>
            <pc:docMk/>
            <pc:sldMk cId="3279762617" sldId="296"/>
            <ac:spMk id="4" creationId="{FDF973D9-197C-AD04-5740-FDD1C6CDEC7E}"/>
          </ac:spMkLst>
        </pc:spChg>
        <pc:spChg chg="add del">
          <ac:chgData name="Blessing Austin-Gabriel" userId="767298e2-417f-4229-90e3-49bccb519beb" providerId="ADAL" clId="{89C86ACF-3F0D-4EA4-A931-2D298348195F}" dt="2024-02-06T16:51:31.593" v="1396" actId="21"/>
          <ac:spMkLst>
            <pc:docMk/>
            <pc:sldMk cId="3279762617" sldId="296"/>
            <ac:spMk id="11" creationId="{9D7136BE-1529-79D4-F6A9-78AE0FD3DE47}"/>
          </ac:spMkLst>
        </pc:spChg>
        <pc:spChg chg="add del">
          <ac:chgData name="Blessing Austin-Gabriel" userId="767298e2-417f-4229-90e3-49bccb519beb" providerId="ADAL" clId="{89C86ACF-3F0D-4EA4-A931-2D298348195F}" dt="2024-02-06T16:51:31.593" v="1396" actId="21"/>
          <ac:spMkLst>
            <pc:docMk/>
            <pc:sldMk cId="3279762617" sldId="296"/>
            <ac:spMk id="12" creationId="{36E041F9-0FC8-EE3B-9D94-7908F9ACE175}"/>
          </ac:spMkLst>
        </pc:spChg>
        <pc:cxnChg chg="add del mod">
          <ac:chgData name="Blessing Austin-Gabriel" userId="767298e2-417f-4229-90e3-49bccb519beb" providerId="ADAL" clId="{89C86ACF-3F0D-4EA4-A931-2D298348195F}" dt="2024-02-06T16:51:31.593" v="1396" actId="21"/>
          <ac:cxnSpMkLst>
            <pc:docMk/>
            <pc:sldMk cId="3279762617" sldId="296"/>
            <ac:cxnSpMk id="6" creationId="{493FAAD2-64DA-969F-D5BD-A32452D0B371}"/>
          </ac:cxnSpMkLst>
        </pc:cxnChg>
        <pc:cxnChg chg="add del mod">
          <ac:chgData name="Blessing Austin-Gabriel" userId="767298e2-417f-4229-90e3-49bccb519beb" providerId="ADAL" clId="{89C86ACF-3F0D-4EA4-A931-2D298348195F}" dt="2024-02-06T16:51:31.593" v="1396" actId="21"/>
          <ac:cxnSpMkLst>
            <pc:docMk/>
            <pc:sldMk cId="3279762617" sldId="296"/>
            <ac:cxnSpMk id="9" creationId="{FE012964-0EF1-1194-0B19-0D5D03074A86}"/>
          </ac:cxnSpMkLst>
        </pc:cxnChg>
      </pc:sldChg>
      <pc:sldChg chg="add del">
        <pc:chgData name="Blessing Austin-Gabriel" userId="767298e2-417f-4229-90e3-49bccb519beb" providerId="ADAL" clId="{89C86ACF-3F0D-4EA4-A931-2D298348195F}" dt="2024-02-06T16:56:21.051" v="1475" actId="47"/>
        <pc:sldMkLst>
          <pc:docMk/>
          <pc:sldMk cId="1942876703" sldId="297"/>
        </pc:sldMkLst>
      </pc:sldChg>
      <pc:sldChg chg="add del">
        <pc:chgData name="Blessing Austin-Gabriel" userId="767298e2-417f-4229-90e3-49bccb519beb" providerId="ADAL" clId="{89C86ACF-3F0D-4EA4-A931-2D298348195F}" dt="2024-02-06T13:18:44.968" v="1295"/>
        <pc:sldMkLst>
          <pc:docMk/>
          <pc:sldMk cId="3812138374" sldId="297"/>
        </pc:sldMkLst>
      </pc:sldChg>
      <pc:sldChg chg="add del">
        <pc:chgData name="Blessing Austin-Gabriel" userId="767298e2-417f-4229-90e3-49bccb519beb" providerId="ADAL" clId="{89C86ACF-3F0D-4EA4-A931-2D298348195F}" dt="2024-02-06T16:57:09.354" v="1495" actId="47"/>
        <pc:sldMkLst>
          <pc:docMk/>
          <pc:sldMk cId="852976127" sldId="298"/>
        </pc:sldMkLst>
      </pc:sldChg>
      <pc:sldChg chg="add del">
        <pc:chgData name="Blessing Austin-Gabriel" userId="767298e2-417f-4229-90e3-49bccb519beb" providerId="ADAL" clId="{89C86ACF-3F0D-4EA4-A931-2D298348195F}" dt="2024-02-06T13:18:44.968" v="1295"/>
        <pc:sldMkLst>
          <pc:docMk/>
          <pc:sldMk cId="2285509331" sldId="298"/>
        </pc:sldMkLst>
      </pc:sldChg>
      <pc:sldChg chg="add del">
        <pc:chgData name="Blessing Austin-Gabriel" userId="767298e2-417f-4229-90e3-49bccb519beb" providerId="ADAL" clId="{89C86ACF-3F0D-4EA4-A931-2D298348195F}" dt="2024-02-06T13:18:44.968" v="1295"/>
        <pc:sldMkLst>
          <pc:docMk/>
          <pc:sldMk cId="508282791" sldId="299"/>
        </pc:sldMkLst>
      </pc:sldChg>
      <pc:sldChg chg="add del">
        <pc:chgData name="Blessing Austin-Gabriel" userId="767298e2-417f-4229-90e3-49bccb519beb" providerId="ADAL" clId="{89C86ACF-3F0D-4EA4-A931-2D298348195F}" dt="2024-02-06T17:00:42.997" v="1551" actId="47"/>
        <pc:sldMkLst>
          <pc:docMk/>
          <pc:sldMk cId="1224500089" sldId="299"/>
        </pc:sldMkLst>
      </pc:sldChg>
      <pc:sldChg chg="add del">
        <pc:chgData name="Blessing Austin-Gabriel" userId="767298e2-417f-4229-90e3-49bccb519beb" providerId="ADAL" clId="{89C86ACF-3F0D-4EA4-A931-2D298348195F}" dt="2024-02-06T17:18:27.843" v="1657" actId="47"/>
        <pc:sldMkLst>
          <pc:docMk/>
          <pc:sldMk cId="484845623" sldId="300"/>
        </pc:sldMkLst>
      </pc:sldChg>
      <pc:sldChg chg="add del">
        <pc:chgData name="Blessing Austin-Gabriel" userId="767298e2-417f-4229-90e3-49bccb519beb" providerId="ADAL" clId="{89C86ACF-3F0D-4EA4-A931-2D298348195F}" dt="2024-02-06T13:18:44.968" v="1295"/>
        <pc:sldMkLst>
          <pc:docMk/>
          <pc:sldMk cId="1818602876" sldId="300"/>
        </pc:sldMkLst>
      </pc:sldChg>
      <pc:sldChg chg="add del">
        <pc:chgData name="Blessing Austin-Gabriel" userId="767298e2-417f-4229-90e3-49bccb519beb" providerId="ADAL" clId="{89C86ACF-3F0D-4EA4-A931-2D298348195F}" dt="2024-02-06T13:18:44.968" v="1295"/>
        <pc:sldMkLst>
          <pc:docMk/>
          <pc:sldMk cId="1862526738" sldId="301"/>
        </pc:sldMkLst>
      </pc:sldChg>
      <pc:sldChg chg="modSp add del mod">
        <pc:chgData name="Blessing Austin-Gabriel" userId="767298e2-417f-4229-90e3-49bccb519beb" providerId="ADAL" clId="{89C86ACF-3F0D-4EA4-A931-2D298348195F}" dt="2024-02-06T17:23:21.724" v="1771" actId="47"/>
        <pc:sldMkLst>
          <pc:docMk/>
          <pc:sldMk cId="2275206177" sldId="301"/>
        </pc:sldMkLst>
        <pc:spChg chg="mod">
          <ac:chgData name="Blessing Austin-Gabriel" userId="767298e2-417f-4229-90e3-49bccb519beb" providerId="ADAL" clId="{89C86ACF-3F0D-4EA4-A931-2D298348195F}" dt="2024-02-06T17:21:46.410" v="1727" actId="21"/>
          <ac:spMkLst>
            <pc:docMk/>
            <pc:sldMk cId="2275206177" sldId="301"/>
            <ac:spMk id="2" creationId="{753760D0-732E-A5DD-E2B4-B3D1BF19C232}"/>
          </ac:spMkLst>
        </pc:spChg>
      </pc:sldChg>
      <pc:sldChg chg="delSp modSp add del mod">
        <pc:chgData name="Blessing Austin-Gabriel" userId="767298e2-417f-4229-90e3-49bccb519beb" providerId="ADAL" clId="{89C86ACF-3F0D-4EA4-A931-2D298348195F}" dt="2024-02-06T17:21:10.381" v="1722" actId="47"/>
        <pc:sldMkLst>
          <pc:docMk/>
          <pc:sldMk cId="34463556" sldId="302"/>
        </pc:sldMkLst>
        <pc:spChg chg="mod">
          <ac:chgData name="Blessing Austin-Gabriel" userId="767298e2-417f-4229-90e3-49bccb519beb" providerId="ADAL" clId="{89C86ACF-3F0D-4EA4-A931-2D298348195F}" dt="2024-02-06T17:20:15.320" v="1681" actId="1076"/>
          <ac:spMkLst>
            <pc:docMk/>
            <pc:sldMk cId="34463556" sldId="302"/>
            <ac:spMk id="2" creationId="{753760D0-732E-A5DD-E2B4-B3D1BF19C232}"/>
          </ac:spMkLst>
        </pc:spChg>
        <pc:picChg chg="del">
          <ac:chgData name="Blessing Austin-Gabriel" userId="767298e2-417f-4229-90e3-49bccb519beb" providerId="ADAL" clId="{89C86ACF-3F0D-4EA4-A931-2D298348195F}" dt="2024-02-06T17:19:03.245" v="1663" actId="21"/>
          <ac:picMkLst>
            <pc:docMk/>
            <pc:sldMk cId="34463556" sldId="302"/>
            <ac:picMk id="4" creationId="{BDE13ACA-CEFA-E2E4-A2AC-2BC8AF078AC6}"/>
          </ac:picMkLst>
        </pc:picChg>
        <pc:picChg chg="del">
          <ac:chgData name="Blessing Austin-Gabriel" userId="767298e2-417f-4229-90e3-49bccb519beb" providerId="ADAL" clId="{89C86ACF-3F0D-4EA4-A931-2D298348195F}" dt="2024-02-06T17:19:16.973" v="1668" actId="21"/>
          <ac:picMkLst>
            <pc:docMk/>
            <pc:sldMk cId="34463556" sldId="302"/>
            <ac:picMk id="6" creationId="{7FDE84FA-E7E2-68EF-786A-DDC93514A8B6}"/>
          </ac:picMkLst>
        </pc:picChg>
      </pc:sldChg>
      <pc:sldChg chg="add del">
        <pc:chgData name="Blessing Austin-Gabriel" userId="767298e2-417f-4229-90e3-49bccb519beb" providerId="ADAL" clId="{89C86ACF-3F0D-4EA4-A931-2D298348195F}" dt="2024-02-06T13:18:44.968" v="1295"/>
        <pc:sldMkLst>
          <pc:docMk/>
          <pc:sldMk cId="1706658090" sldId="302"/>
        </pc:sldMkLst>
      </pc:sldChg>
      <pc:sldChg chg="add del">
        <pc:chgData name="Blessing Austin-Gabriel" userId="767298e2-417f-4229-90e3-49bccb519beb" providerId="ADAL" clId="{89C86ACF-3F0D-4EA4-A931-2D298348195F}" dt="2024-02-06T13:18:44.968" v="1295"/>
        <pc:sldMkLst>
          <pc:docMk/>
          <pc:sldMk cId="2980096155" sldId="303"/>
        </pc:sldMkLst>
      </pc:sldChg>
      <pc:sldChg chg="delSp modSp add del mod">
        <pc:chgData name="Blessing Austin-Gabriel" userId="767298e2-417f-4229-90e3-49bccb519beb" providerId="ADAL" clId="{89C86ACF-3F0D-4EA4-A931-2D298348195F}" dt="2024-02-06T17:27:48.999" v="1869" actId="47"/>
        <pc:sldMkLst>
          <pc:docMk/>
          <pc:sldMk cId="3070143101" sldId="303"/>
        </pc:sldMkLst>
        <pc:spChg chg="mod">
          <ac:chgData name="Blessing Austin-Gabriel" userId="767298e2-417f-4229-90e3-49bccb519beb" providerId="ADAL" clId="{89C86ACF-3F0D-4EA4-A931-2D298348195F}" dt="2024-02-06T17:25:48.548" v="1784" actId="21"/>
          <ac:spMkLst>
            <pc:docMk/>
            <pc:sldMk cId="3070143101" sldId="303"/>
            <ac:spMk id="3" creationId="{A371F833-71D1-9721-7FE4-5ADB05388F40}"/>
          </ac:spMkLst>
        </pc:spChg>
        <pc:picChg chg="del">
          <ac:chgData name="Blessing Austin-Gabriel" userId="767298e2-417f-4229-90e3-49bccb519beb" providerId="ADAL" clId="{89C86ACF-3F0D-4EA4-A931-2D298348195F}" dt="2024-02-06T17:25:10.415" v="1776" actId="21"/>
          <ac:picMkLst>
            <pc:docMk/>
            <pc:sldMk cId="3070143101" sldId="303"/>
            <ac:picMk id="4" creationId="{6F7D6AD2-91D3-209E-CD1F-550F22F635AB}"/>
          </ac:picMkLst>
        </pc:picChg>
      </pc:sldChg>
      <pc:sldChg chg="delSp modSp add del mod">
        <pc:chgData name="Blessing Austin-Gabriel" userId="767298e2-417f-4229-90e3-49bccb519beb" providerId="ADAL" clId="{89C86ACF-3F0D-4EA4-A931-2D298348195F}" dt="2024-02-06T17:38:55.011" v="2004" actId="47"/>
        <pc:sldMkLst>
          <pc:docMk/>
          <pc:sldMk cId="887305565" sldId="304"/>
        </pc:sldMkLst>
        <pc:spChg chg="mod">
          <ac:chgData name="Blessing Austin-Gabriel" userId="767298e2-417f-4229-90e3-49bccb519beb" providerId="ADAL" clId="{89C86ACF-3F0D-4EA4-A931-2D298348195F}" dt="2024-02-06T17:31:50.973" v="1879" actId="21"/>
          <ac:spMkLst>
            <pc:docMk/>
            <pc:sldMk cId="887305565" sldId="304"/>
            <ac:spMk id="2" creationId="{753760D0-732E-A5DD-E2B4-B3D1BF19C232}"/>
          </ac:spMkLst>
        </pc:spChg>
        <pc:picChg chg="del">
          <ac:chgData name="Blessing Austin-Gabriel" userId="767298e2-417f-4229-90e3-49bccb519beb" providerId="ADAL" clId="{89C86ACF-3F0D-4EA4-A931-2D298348195F}" dt="2024-02-06T17:31:20.871" v="1870" actId="21"/>
          <ac:picMkLst>
            <pc:docMk/>
            <pc:sldMk cId="887305565" sldId="304"/>
            <ac:picMk id="5" creationId="{413AFE4A-8A63-4BEB-E96F-5E7B840A65FC}"/>
          </ac:picMkLst>
        </pc:picChg>
      </pc:sldChg>
      <pc:sldChg chg="add del">
        <pc:chgData name="Blessing Austin-Gabriel" userId="767298e2-417f-4229-90e3-49bccb519beb" providerId="ADAL" clId="{89C86ACF-3F0D-4EA4-A931-2D298348195F}" dt="2024-02-06T13:18:44.968" v="1295"/>
        <pc:sldMkLst>
          <pc:docMk/>
          <pc:sldMk cId="3981993636" sldId="304"/>
        </pc:sldMkLst>
      </pc:sldChg>
      <pc:sldChg chg="add del">
        <pc:chgData name="Blessing Austin-Gabriel" userId="767298e2-417f-4229-90e3-49bccb519beb" providerId="ADAL" clId="{89C86ACF-3F0D-4EA4-A931-2D298348195F}" dt="2024-02-06T13:18:44.968" v="1295"/>
        <pc:sldMkLst>
          <pc:docMk/>
          <pc:sldMk cId="1007430006" sldId="305"/>
        </pc:sldMkLst>
      </pc:sldChg>
      <pc:sldChg chg="add del">
        <pc:chgData name="Blessing Austin-Gabriel" userId="767298e2-417f-4229-90e3-49bccb519beb" providerId="ADAL" clId="{89C86ACF-3F0D-4EA4-A931-2D298348195F}" dt="2024-02-06T17:38:56.571" v="2005" actId="47"/>
        <pc:sldMkLst>
          <pc:docMk/>
          <pc:sldMk cId="1014398221" sldId="305"/>
        </pc:sldMkLst>
      </pc:sldChg>
      <pc:sldChg chg="add del">
        <pc:chgData name="Blessing Austin-Gabriel" userId="767298e2-417f-4229-90e3-49bccb519beb" providerId="ADAL" clId="{89C86ACF-3F0D-4EA4-A931-2D298348195F}" dt="2024-02-06T13:18:44.968" v="1295"/>
        <pc:sldMkLst>
          <pc:docMk/>
          <pc:sldMk cId="3152583332" sldId="306"/>
        </pc:sldMkLst>
      </pc:sldChg>
      <pc:sldChg chg="add del">
        <pc:chgData name="Blessing Austin-Gabriel" userId="767298e2-417f-4229-90e3-49bccb519beb" providerId="ADAL" clId="{89C86ACF-3F0D-4EA4-A931-2D298348195F}" dt="2024-02-06T17:39:04.805" v="2014" actId="47"/>
        <pc:sldMkLst>
          <pc:docMk/>
          <pc:sldMk cId="3503788385" sldId="306"/>
        </pc:sldMkLst>
      </pc:sldChg>
      <pc:sldChg chg="add del">
        <pc:chgData name="Blessing Austin-Gabriel" userId="767298e2-417f-4229-90e3-49bccb519beb" providerId="ADAL" clId="{89C86ACF-3F0D-4EA4-A931-2D298348195F}" dt="2024-02-06T17:38:57.743" v="2006" actId="47"/>
        <pc:sldMkLst>
          <pc:docMk/>
          <pc:sldMk cId="286585910" sldId="307"/>
        </pc:sldMkLst>
      </pc:sldChg>
      <pc:sldChg chg="add del">
        <pc:chgData name="Blessing Austin-Gabriel" userId="767298e2-417f-4229-90e3-49bccb519beb" providerId="ADAL" clId="{89C86ACF-3F0D-4EA4-A931-2D298348195F}" dt="2024-02-06T13:18:44.968" v="1295"/>
        <pc:sldMkLst>
          <pc:docMk/>
          <pc:sldMk cId="1387369646" sldId="307"/>
        </pc:sldMkLst>
      </pc:sldChg>
      <pc:sldChg chg="add del">
        <pc:chgData name="Blessing Austin-Gabriel" userId="767298e2-417f-4229-90e3-49bccb519beb" providerId="ADAL" clId="{89C86ACF-3F0D-4EA4-A931-2D298348195F}" dt="2024-02-06T13:18:44.968" v="1295"/>
        <pc:sldMkLst>
          <pc:docMk/>
          <pc:sldMk cId="2475155134" sldId="308"/>
        </pc:sldMkLst>
      </pc:sldChg>
      <pc:sldChg chg="delSp modSp add del mod ord">
        <pc:chgData name="Blessing Austin-Gabriel" userId="767298e2-417f-4229-90e3-49bccb519beb" providerId="ADAL" clId="{89C86ACF-3F0D-4EA4-A931-2D298348195F}" dt="2024-02-06T18:13:18.082" v="2282" actId="47"/>
        <pc:sldMkLst>
          <pc:docMk/>
          <pc:sldMk cId="2533674465" sldId="308"/>
        </pc:sldMkLst>
        <pc:spChg chg="del mod">
          <ac:chgData name="Blessing Austin-Gabriel" userId="767298e2-417f-4229-90e3-49bccb519beb" providerId="ADAL" clId="{89C86ACF-3F0D-4EA4-A931-2D298348195F}" dt="2024-02-06T18:10:52.138" v="2180"/>
          <ac:spMkLst>
            <pc:docMk/>
            <pc:sldMk cId="2533674465" sldId="308"/>
            <ac:spMk id="2" creationId="{753760D0-732E-A5DD-E2B4-B3D1BF19C232}"/>
          </ac:spMkLst>
        </pc:spChg>
      </pc:sldChg>
      <pc:sldChg chg="add del">
        <pc:chgData name="Blessing Austin-Gabriel" userId="767298e2-417f-4229-90e3-49bccb519beb" providerId="ADAL" clId="{89C86ACF-3F0D-4EA4-A931-2D298348195F}" dt="2024-02-06T13:18:44.968" v="1295"/>
        <pc:sldMkLst>
          <pc:docMk/>
          <pc:sldMk cId="56594652" sldId="309"/>
        </pc:sldMkLst>
      </pc:sldChg>
      <pc:sldChg chg="add del">
        <pc:chgData name="Blessing Austin-Gabriel" userId="767298e2-417f-4229-90e3-49bccb519beb" providerId="ADAL" clId="{89C86ACF-3F0D-4EA4-A931-2D298348195F}" dt="2024-02-06T13:19:50.334" v="1305"/>
        <pc:sldMkLst>
          <pc:docMk/>
          <pc:sldMk cId="335001135" sldId="309"/>
        </pc:sldMkLst>
      </pc:sldChg>
      <pc:sldChg chg="add del">
        <pc:chgData name="Blessing Austin-Gabriel" userId="767298e2-417f-4229-90e3-49bccb519beb" providerId="ADAL" clId="{89C86ACF-3F0D-4EA4-A931-2D298348195F}" dt="2024-02-06T17:38:58.663" v="2007" actId="47"/>
        <pc:sldMkLst>
          <pc:docMk/>
          <pc:sldMk cId="441582833" sldId="309"/>
        </pc:sldMkLst>
      </pc:sldChg>
      <pc:sldChg chg="add del">
        <pc:chgData name="Blessing Austin-Gabriel" userId="767298e2-417f-4229-90e3-49bccb519beb" providerId="ADAL" clId="{89C86ACF-3F0D-4EA4-A931-2D298348195F}" dt="2024-02-06T13:20:01.898" v="1306"/>
        <pc:sldMkLst>
          <pc:docMk/>
          <pc:sldMk cId="4186368940" sldId="310"/>
        </pc:sldMkLst>
        <pc:spChg chg="mod">
          <ac:chgData name="Blessing Austin-Gabriel" userId="767298e2-417f-4229-90e3-49bccb519beb" providerId="ADAL" clId="{89C86ACF-3F0D-4EA4-A931-2D298348195F}" dt="2024-02-06T13:18:44.968" v="1295"/>
          <ac:spMkLst>
            <pc:docMk/>
            <pc:sldMk cId="4186368940" sldId="310"/>
            <ac:spMk id="3" creationId="{00000000-0000-0000-0000-000000000000}"/>
          </ac:spMkLst>
        </pc:spChg>
        <pc:spChg chg="add del">
          <ac:chgData name="Blessing Austin-Gabriel" userId="767298e2-417f-4229-90e3-49bccb519beb" providerId="ADAL" clId="{89C86ACF-3F0D-4EA4-A931-2D298348195F}" dt="2024-02-06T13:18:44.968" v="1295"/>
          <ac:spMkLst>
            <pc:docMk/>
            <pc:sldMk cId="4186368940" sldId="310"/>
            <ac:spMk id="70" creationId="{7ED7575E-88D2-B771-681D-46A7E55415DD}"/>
          </ac:spMkLst>
        </pc:spChg>
        <pc:cxnChg chg="add del">
          <ac:chgData name="Blessing Austin-Gabriel" userId="767298e2-417f-4229-90e3-49bccb519beb" providerId="ADAL" clId="{89C86ACF-3F0D-4EA4-A931-2D298348195F}" dt="2024-02-06T13:18:44.968" v="1295"/>
          <ac:cxnSpMkLst>
            <pc:docMk/>
            <pc:sldMk cId="4186368940" sldId="310"/>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7:39:12.088" v="2016" actId="47"/>
        <pc:sldMkLst>
          <pc:docMk/>
          <pc:sldMk cId="337239105" sldId="311"/>
        </pc:sldMkLst>
        <pc:spChg chg="mod">
          <ac:chgData name="Blessing Austin-Gabriel" userId="767298e2-417f-4229-90e3-49bccb519beb" providerId="ADAL" clId="{89C86ACF-3F0D-4EA4-A931-2D298348195F}" dt="2024-02-06T13:18:44.968" v="1295"/>
          <ac:spMkLst>
            <pc:docMk/>
            <pc:sldMk cId="337239105" sldId="311"/>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337239105" sldId="311"/>
            <ac:grpSpMk id="9" creationId="{114ED94A-C85D-4CD3-4205-438D21CE6B38}"/>
          </ac:grpSpMkLst>
        </pc:grpChg>
      </pc:sldChg>
      <pc:sldChg chg="add del">
        <pc:chgData name="Blessing Austin-Gabriel" userId="767298e2-417f-4229-90e3-49bccb519beb" providerId="ADAL" clId="{89C86ACF-3F0D-4EA4-A931-2D298348195F}" dt="2024-02-06T13:20:01.898" v="1306"/>
        <pc:sldMkLst>
          <pc:docMk/>
          <pc:sldMk cId="1546609367" sldId="312"/>
        </pc:sldMkLst>
        <pc:spChg chg="mod">
          <ac:chgData name="Blessing Austin-Gabriel" userId="767298e2-417f-4229-90e3-49bccb519beb" providerId="ADAL" clId="{89C86ACF-3F0D-4EA4-A931-2D298348195F}" dt="2024-02-06T13:18:44.968" v="1295"/>
          <ac:spMkLst>
            <pc:docMk/>
            <pc:sldMk cId="1546609367" sldId="312"/>
            <ac:spMk id="1065" creationId="{00000000-0000-0000-0000-000000000000}"/>
          </ac:spMkLst>
        </pc:spChg>
        <pc:grpChg chg="add del">
          <ac:chgData name="Blessing Austin-Gabriel" userId="767298e2-417f-4229-90e3-49bccb519beb" providerId="ADAL" clId="{89C86ACF-3F0D-4EA4-A931-2D298348195F}" dt="2024-02-06T13:18:44.968" v="1295"/>
          <ac:grpSpMkLst>
            <pc:docMk/>
            <pc:sldMk cId="1546609367" sldId="312"/>
            <ac:grpSpMk id="1070" creationId="{933C9C1E-3F58-87FF-6CA1-B20B599074EB}"/>
          </ac:grpSpMkLst>
        </pc:grpChg>
      </pc:sldChg>
      <pc:sldChg chg="addSp delSp modSp add del mod setBg delDesignElem">
        <pc:chgData name="Blessing Austin-Gabriel" userId="767298e2-417f-4229-90e3-49bccb519beb" providerId="ADAL" clId="{89C86ACF-3F0D-4EA4-A931-2D298348195F}" dt="2024-02-06T17:39:00.722" v="2010" actId="47"/>
        <pc:sldMkLst>
          <pc:docMk/>
          <pc:sldMk cId="202313382" sldId="313"/>
        </pc:sldMkLst>
        <pc:spChg chg="mod">
          <ac:chgData name="Blessing Austin-Gabriel" userId="767298e2-417f-4229-90e3-49bccb519beb" providerId="ADAL" clId="{89C86ACF-3F0D-4EA4-A931-2D298348195F}" dt="2024-02-06T13:18:44.968" v="1295"/>
          <ac:spMkLst>
            <pc:docMk/>
            <pc:sldMk cId="202313382" sldId="313"/>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202313382" sldId="313"/>
            <ac:grpSpMk id="2055" creationId="{6258F736-B256-8039-9DC6-F4E49A5C5AD5}"/>
          </ac:grpSpMkLst>
        </pc:grpChg>
      </pc:sldChg>
      <pc:sldChg chg="add del">
        <pc:chgData name="Blessing Austin-Gabriel" userId="767298e2-417f-4229-90e3-49bccb519beb" providerId="ADAL" clId="{89C86ACF-3F0D-4EA4-A931-2D298348195F}" dt="2024-02-06T13:20:01.898" v="1306"/>
        <pc:sldMkLst>
          <pc:docMk/>
          <pc:sldMk cId="1051636711" sldId="314"/>
        </pc:sldMkLst>
        <pc:spChg chg="add del">
          <ac:chgData name="Blessing Austin-Gabriel" userId="767298e2-417f-4229-90e3-49bccb519beb" providerId="ADAL" clId="{89C86ACF-3F0D-4EA4-A931-2D298348195F}" dt="2024-02-06T13:18:44.968" v="1295"/>
          <ac:spMkLst>
            <pc:docMk/>
            <pc:sldMk cId="1051636711" sldId="314"/>
            <ac:spMk id="9" creationId="{7ED7575E-88D2-B771-681D-46A7E55415DD}"/>
          </ac:spMkLst>
        </pc:spChg>
        <pc:cxnChg chg="add del">
          <ac:chgData name="Blessing Austin-Gabriel" userId="767298e2-417f-4229-90e3-49bccb519beb" providerId="ADAL" clId="{89C86ACF-3F0D-4EA4-A931-2D298348195F}" dt="2024-02-06T13:18:44.968" v="1295"/>
          <ac:cxnSpMkLst>
            <pc:docMk/>
            <pc:sldMk cId="1051636711" sldId="314"/>
            <ac:cxnSpMk id="11" creationId="{249EDD1B-F94D-B4E6-ACAA-566B9A26FDE3}"/>
          </ac:cxnSpMkLst>
        </pc:cxnChg>
      </pc:sldChg>
      <pc:sldChg chg="add del">
        <pc:chgData name="Blessing Austin-Gabriel" userId="767298e2-417f-4229-90e3-49bccb519beb" providerId="ADAL" clId="{89C86ACF-3F0D-4EA4-A931-2D298348195F}" dt="2024-02-06T17:39:01.710" v="2012" actId="47"/>
        <pc:sldMkLst>
          <pc:docMk/>
          <pc:sldMk cId="589794425" sldId="315"/>
        </pc:sldMkLst>
      </pc:sldChg>
      <pc:sldChg chg="addSp delSp modSp add del mod ord setBg delDesignElem">
        <pc:chgData name="Blessing Austin-Gabriel" userId="767298e2-417f-4229-90e3-49bccb519beb" providerId="ADAL" clId="{89C86ACF-3F0D-4EA4-A931-2D298348195F}" dt="2024-02-06T18:14:31.597" v="2330" actId="1076"/>
        <pc:sldMkLst>
          <pc:docMk/>
          <pc:sldMk cId="819963193" sldId="316"/>
        </pc:sldMkLst>
        <pc:spChg chg="mod">
          <ac:chgData name="Blessing Austin-Gabriel" userId="767298e2-417f-4229-90e3-49bccb519beb" providerId="ADAL" clId="{89C86ACF-3F0D-4EA4-A931-2D298348195F}" dt="2024-02-06T18:14:31.597" v="2330" actId="1076"/>
          <ac:spMkLst>
            <pc:docMk/>
            <pc:sldMk cId="819963193" sldId="316"/>
            <ac:spMk id="4" creationId="{AF37E045-80AE-7411-E2F0-6AFA3C13D2E3}"/>
          </ac:spMkLst>
        </pc:spChg>
        <pc:spChg chg="add mod">
          <ac:chgData name="Blessing Austin-Gabriel" userId="767298e2-417f-4229-90e3-49bccb519beb" providerId="ADAL" clId="{89C86ACF-3F0D-4EA4-A931-2D298348195F}" dt="2024-02-06T16:50:21.756" v="1371" actId="1076"/>
          <ac:spMkLst>
            <pc:docMk/>
            <pc:sldMk cId="819963193" sldId="316"/>
            <ac:spMk id="5" creationId="{B01F76C3-142F-464C-8048-BE96B38D6E2E}"/>
          </ac:spMkLst>
        </pc:spChg>
        <pc:spChg chg="mod">
          <ac:chgData name="Blessing Austin-Gabriel" userId="767298e2-417f-4229-90e3-49bccb519beb" providerId="ADAL" clId="{89C86ACF-3F0D-4EA4-A931-2D298348195F}" dt="2024-02-06T18:14:26.266" v="2329" actId="20577"/>
          <ac:spMkLst>
            <pc:docMk/>
            <pc:sldMk cId="819963193" sldId="316"/>
            <ac:spMk id="101" creationId="{00000000-0000-0000-0000-000000000000}"/>
          </ac:spMkLst>
        </pc:spChg>
        <pc:spChg chg="mod">
          <ac:chgData name="Blessing Austin-Gabriel" userId="767298e2-417f-4229-90e3-49bccb519beb" providerId="ADAL" clId="{89C86ACF-3F0D-4EA4-A931-2D298348195F}" dt="2024-02-06T16:50:21.756" v="1371" actId="1076"/>
          <ac:spMkLst>
            <pc:docMk/>
            <pc:sldMk cId="819963193" sldId="316"/>
            <ac:spMk id="104" creationId="{00000000-0000-0000-0000-000000000000}"/>
          </ac:spMkLst>
        </pc:spChg>
        <pc:grpChg chg="add del">
          <ac:chgData name="Blessing Austin-Gabriel" userId="767298e2-417f-4229-90e3-49bccb519beb" providerId="ADAL" clId="{89C86ACF-3F0D-4EA4-A931-2D298348195F}" dt="2024-02-06T13:18:44.968" v="1295"/>
          <ac:grpSpMkLst>
            <pc:docMk/>
            <pc:sldMk cId="819963193" sldId="316"/>
            <ac:grpSpMk id="44" creationId="{31C49F18-8757-4E87-5C2E-9D6D7B82BA3B}"/>
          </ac:grpSpMkLst>
        </pc:grpChg>
        <pc:picChg chg="del">
          <ac:chgData name="Blessing Austin-Gabriel" userId="767298e2-417f-4229-90e3-49bccb519beb" providerId="ADAL" clId="{89C86ACF-3F0D-4EA4-A931-2D298348195F}" dt="2024-02-06T16:48:50.345" v="1356" actId="478"/>
          <ac:picMkLst>
            <pc:docMk/>
            <pc:sldMk cId="819963193" sldId="316"/>
            <ac:picMk id="7" creationId="{D73C3928-A671-16BB-2263-00D84A2202DC}"/>
          </ac:picMkLst>
        </pc:picChg>
      </pc:sldChg>
      <pc:sldChg chg="addSp delSp modSp add del mod ord setBg delDesignElem">
        <pc:chgData name="Blessing Austin-Gabriel" userId="767298e2-417f-4229-90e3-49bccb519beb" providerId="ADAL" clId="{89C86ACF-3F0D-4EA4-A931-2D298348195F}" dt="2024-02-06T16:56:17.455" v="1474" actId="1076"/>
        <pc:sldMkLst>
          <pc:docMk/>
          <pc:sldMk cId="561300432" sldId="317"/>
        </pc:sldMkLst>
        <pc:spChg chg="add mod">
          <ac:chgData name="Blessing Austin-Gabriel" userId="767298e2-417f-4229-90e3-49bccb519beb" providerId="ADAL" clId="{89C86ACF-3F0D-4EA4-A931-2D298348195F}" dt="2024-02-06T16:54:10.282" v="1430" actId="1076"/>
          <ac:spMkLst>
            <pc:docMk/>
            <pc:sldMk cId="561300432" sldId="317"/>
            <ac:spMk id="3" creationId="{FDF973D9-197C-AD04-5740-FDD1C6CDEC7E}"/>
          </ac:spMkLst>
        </pc:spChg>
        <pc:spChg chg="add mod">
          <ac:chgData name="Blessing Austin-Gabriel" userId="767298e2-417f-4229-90e3-49bccb519beb" providerId="ADAL" clId="{89C86ACF-3F0D-4EA4-A931-2D298348195F}" dt="2024-02-06T16:54:10.282" v="1430" actId="1076"/>
          <ac:spMkLst>
            <pc:docMk/>
            <pc:sldMk cId="561300432" sldId="317"/>
            <ac:spMk id="5" creationId="{A0043D8D-2CAC-729A-4C12-741941164BF5}"/>
          </ac:spMkLst>
        </pc:spChg>
        <pc:spChg chg="add mod">
          <ac:chgData name="Blessing Austin-Gabriel" userId="767298e2-417f-4229-90e3-49bccb519beb" providerId="ADAL" clId="{89C86ACF-3F0D-4EA4-A931-2D298348195F}" dt="2024-02-06T16:56:17.455" v="1474" actId="1076"/>
          <ac:spMkLst>
            <pc:docMk/>
            <pc:sldMk cId="561300432" sldId="317"/>
            <ac:spMk id="8" creationId="{123AC868-5208-5B56-EAF0-3D3F527252DB}"/>
          </ac:spMkLst>
        </pc:spChg>
        <pc:spChg chg="add del">
          <ac:chgData name="Blessing Austin-Gabriel" userId="767298e2-417f-4229-90e3-49bccb519beb" providerId="ADAL" clId="{89C86ACF-3F0D-4EA4-A931-2D298348195F}" dt="2024-02-06T13:18:44.968" v="1295"/>
          <ac:spMkLst>
            <pc:docMk/>
            <pc:sldMk cId="561300432" sldId="317"/>
            <ac:spMk id="9" creationId="{3ECBE1F1-D69B-4AFA-ABD5-8E41720EF6DE}"/>
          </ac:spMkLst>
        </pc:spChg>
        <pc:spChg chg="add mod">
          <ac:chgData name="Blessing Austin-Gabriel" userId="767298e2-417f-4229-90e3-49bccb519beb" providerId="ADAL" clId="{89C86ACF-3F0D-4EA4-A931-2D298348195F}" dt="2024-02-06T16:55:33.174" v="1471" actId="1076"/>
          <ac:spMkLst>
            <pc:docMk/>
            <pc:sldMk cId="561300432" sldId="317"/>
            <ac:spMk id="10" creationId="{DDAB47D4-6FB4-938F-C797-EFAF172D36FB}"/>
          </ac:spMkLst>
        </pc:spChg>
        <pc:spChg chg="add del">
          <ac:chgData name="Blessing Austin-Gabriel" userId="767298e2-417f-4229-90e3-49bccb519beb" providerId="ADAL" clId="{89C86ACF-3F0D-4EA4-A931-2D298348195F}" dt="2024-02-06T13:18:44.968" v="1295"/>
          <ac:spMkLst>
            <pc:docMk/>
            <pc:sldMk cId="561300432" sldId="317"/>
            <ac:spMk id="11" creationId="{603A6265-E10C-4B85-9C20-E75FCAF9CC63}"/>
          </ac:spMkLst>
        </pc:spChg>
        <pc:spChg chg="add mod">
          <ac:chgData name="Blessing Austin-Gabriel" userId="767298e2-417f-4229-90e3-49bccb519beb" providerId="ADAL" clId="{89C86ACF-3F0D-4EA4-A931-2D298348195F}" dt="2024-02-06T16:54:10.282" v="1430" actId="1076"/>
          <ac:spMkLst>
            <pc:docMk/>
            <pc:sldMk cId="561300432" sldId="317"/>
            <ac:spMk id="11" creationId="{9D7136BE-1529-79D4-F6A9-78AE0FD3DE47}"/>
          </ac:spMkLst>
        </pc:spChg>
        <pc:spChg chg="add mod">
          <ac:chgData name="Blessing Austin-Gabriel" userId="767298e2-417f-4229-90e3-49bccb519beb" providerId="ADAL" clId="{89C86ACF-3F0D-4EA4-A931-2D298348195F}" dt="2024-02-06T16:54:10.282" v="1430" actId="1076"/>
          <ac:spMkLst>
            <pc:docMk/>
            <pc:sldMk cId="561300432" sldId="317"/>
            <ac:spMk id="12" creationId="{36E041F9-0FC8-EE3B-9D94-7908F9ACE175}"/>
          </ac:spMkLst>
        </pc:spChg>
        <pc:spChg chg="mod">
          <ac:chgData name="Blessing Austin-Gabriel" userId="767298e2-417f-4229-90e3-49bccb519beb" providerId="ADAL" clId="{89C86ACF-3F0D-4EA4-A931-2D298348195F}" dt="2024-02-06T16:53:58.709" v="1428" actId="1076"/>
          <ac:spMkLst>
            <pc:docMk/>
            <pc:sldMk cId="561300432" sldId="317"/>
            <ac:spMk id="136" creationId="{00000000-0000-0000-0000-000000000000}"/>
          </ac:spMkLst>
        </pc:spChg>
        <pc:spChg chg="mod">
          <ac:chgData name="Blessing Austin-Gabriel" userId="767298e2-417f-4229-90e3-49bccb519beb" providerId="ADAL" clId="{89C86ACF-3F0D-4EA4-A931-2D298348195F}" dt="2024-02-06T16:54:16.764" v="1431" actId="1076"/>
          <ac:spMkLst>
            <pc:docMk/>
            <pc:sldMk cId="561300432" sldId="317"/>
            <ac:spMk id="139" creationId="{00000000-0000-0000-0000-000000000000}"/>
          </ac:spMkLst>
        </pc:spChg>
        <pc:spChg chg="mod">
          <ac:chgData name="Blessing Austin-Gabriel" userId="767298e2-417f-4229-90e3-49bccb519beb" providerId="ADAL" clId="{89C86ACF-3F0D-4EA4-A931-2D298348195F}" dt="2024-02-06T16:55:18.616" v="1451" actId="1076"/>
          <ac:spMkLst>
            <pc:docMk/>
            <pc:sldMk cId="561300432" sldId="317"/>
            <ac:spMk id="140" creationId="{00000000-0000-0000-0000-000000000000}"/>
          </ac:spMkLst>
        </pc:spChg>
        <pc:picChg chg="del">
          <ac:chgData name="Blessing Austin-Gabriel" userId="767298e2-417f-4229-90e3-49bccb519beb" providerId="ADAL" clId="{89C86ACF-3F0D-4EA4-A931-2D298348195F}" dt="2024-02-06T16:51:35.081" v="1397" actId="478"/>
          <ac:picMkLst>
            <pc:docMk/>
            <pc:sldMk cId="561300432" sldId="317"/>
            <ac:picMk id="4" creationId="{4A4AD6E2-46A3-BA27-41F7-59BAC76675C3}"/>
          </ac:picMkLst>
        </pc:picChg>
        <pc:cxnChg chg="add mod">
          <ac:chgData name="Blessing Austin-Gabriel" userId="767298e2-417f-4229-90e3-49bccb519beb" providerId="ADAL" clId="{89C86ACF-3F0D-4EA4-A931-2D298348195F}" dt="2024-02-06T16:54:10.282" v="1430" actId="1076"/>
          <ac:cxnSpMkLst>
            <pc:docMk/>
            <pc:sldMk cId="561300432" sldId="317"/>
            <ac:cxnSpMk id="6" creationId="{493FAAD2-64DA-969F-D5BD-A32452D0B371}"/>
          </ac:cxnSpMkLst>
        </pc:cxnChg>
        <pc:cxnChg chg="add mod">
          <ac:chgData name="Blessing Austin-Gabriel" userId="767298e2-417f-4229-90e3-49bccb519beb" providerId="ADAL" clId="{89C86ACF-3F0D-4EA4-A931-2D298348195F}" dt="2024-02-06T16:54:10.282" v="1430" actId="1076"/>
          <ac:cxnSpMkLst>
            <pc:docMk/>
            <pc:sldMk cId="561300432" sldId="317"/>
            <ac:cxnSpMk id="9" creationId="{FE012964-0EF1-1194-0B19-0D5D03074A86}"/>
          </ac:cxnSpMkLst>
        </pc:cxnChg>
      </pc:sldChg>
      <pc:sldChg chg="addSp delSp modSp add mod ord">
        <pc:chgData name="Blessing Austin-Gabriel" userId="767298e2-417f-4229-90e3-49bccb519beb" providerId="ADAL" clId="{89C86ACF-3F0D-4EA4-A931-2D298348195F}" dt="2024-02-06T18:15:34.983" v="2363" actId="27636"/>
        <pc:sldMkLst>
          <pc:docMk/>
          <pc:sldMk cId="1904529669" sldId="318"/>
        </pc:sldMkLst>
        <pc:spChg chg="mod">
          <ac:chgData name="Blessing Austin-Gabriel" userId="767298e2-417f-4229-90e3-49bccb519beb" providerId="ADAL" clId="{89C86ACF-3F0D-4EA4-A931-2D298348195F}" dt="2024-02-06T16:57:39.345" v="1510" actId="113"/>
          <ac:spMkLst>
            <pc:docMk/>
            <pc:sldMk cId="1904529669" sldId="318"/>
            <ac:spMk id="4" creationId="{AF37E045-80AE-7411-E2F0-6AFA3C13D2E3}"/>
          </ac:spMkLst>
        </pc:spChg>
        <pc:spChg chg="del">
          <ac:chgData name="Blessing Austin-Gabriel" userId="767298e2-417f-4229-90e3-49bccb519beb" providerId="ADAL" clId="{89C86ACF-3F0D-4EA4-A931-2D298348195F}" dt="2024-02-06T16:58:43.381" v="1522" actId="478"/>
          <ac:spMkLst>
            <pc:docMk/>
            <pc:sldMk cId="1904529669" sldId="318"/>
            <ac:spMk id="5" creationId="{B01F76C3-142F-464C-8048-BE96B38D6E2E}"/>
          </ac:spMkLst>
        </pc:spChg>
        <pc:spChg chg="add del">
          <ac:chgData name="Blessing Austin-Gabriel" userId="767298e2-417f-4229-90e3-49bccb519beb" providerId="ADAL" clId="{89C86ACF-3F0D-4EA4-A931-2D298348195F}" dt="2024-02-06T16:58:59.886" v="1526" actId="22"/>
          <ac:spMkLst>
            <pc:docMk/>
            <pc:sldMk cId="1904529669" sldId="318"/>
            <ac:spMk id="9" creationId="{43AED9B6-EEB6-D764-6AFB-71A65E7C1065}"/>
          </ac:spMkLst>
        </pc:spChg>
        <pc:spChg chg="add del">
          <ac:chgData name="Blessing Austin-Gabriel" userId="767298e2-417f-4229-90e3-49bccb519beb" providerId="ADAL" clId="{89C86ACF-3F0D-4EA4-A931-2D298348195F}" dt="2024-02-06T16:59:08.114" v="1528" actId="478"/>
          <ac:spMkLst>
            <pc:docMk/>
            <pc:sldMk cId="1904529669" sldId="318"/>
            <ac:spMk id="11" creationId="{35D8443E-448A-3646-5F3F-8071E86D8289}"/>
          </ac:spMkLst>
        </pc:spChg>
        <pc:spChg chg="add del">
          <ac:chgData name="Blessing Austin-Gabriel" userId="767298e2-417f-4229-90e3-49bccb519beb" providerId="ADAL" clId="{89C86ACF-3F0D-4EA4-A931-2D298348195F}" dt="2024-02-06T16:59:17.843" v="1530" actId="478"/>
          <ac:spMkLst>
            <pc:docMk/>
            <pc:sldMk cId="1904529669" sldId="318"/>
            <ac:spMk id="13" creationId="{1F46DB7F-2231-647D-7167-85CF7E00379F}"/>
          </ac:spMkLst>
        </pc:spChg>
        <pc:spChg chg="mod">
          <ac:chgData name="Blessing Austin-Gabriel" userId="767298e2-417f-4229-90e3-49bccb519beb" providerId="ADAL" clId="{89C86ACF-3F0D-4EA4-A931-2D298348195F}" dt="2024-02-06T18:15:34.983" v="2363" actId="27636"/>
          <ac:spMkLst>
            <pc:docMk/>
            <pc:sldMk cId="1904529669" sldId="318"/>
            <ac:spMk id="101" creationId="{00000000-0000-0000-0000-000000000000}"/>
          </ac:spMkLst>
        </pc:spChg>
        <pc:spChg chg="mod">
          <ac:chgData name="Blessing Austin-Gabriel" userId="767298e2-417f-4229-90e3-49bccb519beb" providerId="ADAL" clId="{89C86ACF-3F0D-4EA4-A931-2D298348195F}" dt="2024-02-06T17:00:27.927" v="1549" actId="1076"/>
          <ac:spMkLst>
            <pc:docMk/>
            <pc:sldMk cId="1904529669" sldId="318"/>
            <ac:spMk id="104" creationId="{00000000-0000-0000-0000-000000000000}"/>
          </ac:spMkLst>
        </pc:spChg>
        <pc:graphicFrameChg chg="add mod">
          <ac:chgData name="Blessing Austin-Gabriel" userId="767298e2-417f-4229-90e3-49bccb519beb" providerId="ADAL" clId="{89C86ACF-3F0D-4EA4-A931-2D298348195F}" dt="2024-02-06T16:59:50.424" v="1534" actId="1076"/>
          <ac:graphicFrameMkLst>
            <pc:docMk/>
            <pc:sldMk cId="1904529669" sldId="318"/>
            <ac:graphicFrameMk id="14" creationId="{D3E04DB0-B312-52A2-A8B5-DBDEA9559043}"/>
          </ac:graphicFrameMkLst>
        </pc:graphicFrameChg>
        <pc:picChg chg="add del">
          <ac:chgData name="Blessing Austin-Gabriel" userId="767298e2-417f-4229-90e3-49bccb519beb" providerId="ADAL" clId="{89C86ACF-3F0D-4EA4-A931-2D298348195F}" dt="2024-02-06T16:56:53.880" v="1490" actId="22"/>
          <ac:picMkLst>
            <pc:docMk/>
            <pc:sldMk cId="1904529669" sldId="318"/>
            <ac:picMk id="7" creationId="{9AF91C6B-A34A-6044-23F8-683A7A1F569A}"/>
          </ac:picMkLst>
        </pc:picChg>
        <pc:picChg chg="add mod">
          <ac:chgData name="Blessing Austin-Gabriel" userId="767298e2-417f-4229-90e3-49bccb519beb" providerId="ADAL" clId="{89C86ACF-3F0D-4EA4-A931-2D298348195F}" dt="2024-02-06T17:00:36.453" v="1550" actId="1076"/>
          <ac:picMkLst>
            <pc:docMk/>
            <pc:sldMk cId="1904529669" sldId="318"/>
            <ac:picMk id="15" creationId="{531FC19A-13F9-62F2-8079-4511A0061E13}"/>
          </ac:picMkLst>
        </pc:picChg>
      </pc:sldChg>
      <pc:sldChg chg="delSp modSp add mod ord">
        <pc:chgData name="Blessing Austin-Gabriel" userId="767298e2-417f-4229-90e3-49bccb519beb" providerId="ADAL" clId="{89C86ACF-3F0D-4EA4-A931-2D298348195F}" dt="2024-02-06T17:18:22.419" v="1656" actId="1076"/>
        <pc:sldMkLst>
          <pc:docMk/>
          <pc:sldMk cId="3482046548" sldId="319"/>
        </pc:sldMkLst>
        <pc:spChg chg="mod">
          <ac:chgData name="Blessing Austin-Gabriel" userId="767298e2-417f-4229-90e3-49bccb519beb" providerId="ADAL" clId="{89C86ACF-3F0D-4EA4-A931-2D298348195F}" dt="2024-02-06T17:05:32.811" v="1578" actId="1076"/>
          <ac:spMkLst>
            <pc:docMk/>
            <pc:sldMk cId="3482046548" sldId="319"/>
            <ac:spMk id="2" creationId="{EAEF1434-5ABB-4463-8D0A-CE2D8F653EC3}"/>
          </ac:spMkLst>
        </pc:spChg>
        <pc:spChg chg="mod">
          <ac:chgData name="Blessing Austin-Gabriel" userId="767298e2-417f-4229-90e3-49bccb519beb" providerId="ADAL" clId="{89C86ACF-3F0D-4EA4-A931-2D298348195F}" dt="2024-02-06T17:18:17.929" v="1653" actId="21"/>
          <ac:spMkLst>
            <pc:docMk/>
            <pc:sldMk cId="3482046548" sldId="319"/>
            <ac:spMk id="4" creationId="{AF37E045-80AE-7411-E2F0-6AFA3C13D2E3}"/>
          </ac:spMkLst>
        </pc:spChg>
        <pc:spChg chg="del">
          <ac:chgData name="Blessing Austin-Gabriel" userId="767298e2-417f-4229-90e3-49bccb519beb" providerId="ADAL" clId="{89C86ACF-3F0D-4EA4-A931-2D298348195F}" dt="2024-02-06T17:06:41.995" v="1580" actId="478"/>
          <ac:spMkLst>
            <pc:docMk/>
            <pc:sldMk cId="3482046548" sldId="319"/>
            <ac:spMk id="5" creationId="{B01F76C3-142F-464C-8048-BE96B38D6E2E}"/>
          </ac:spMkLst>
        </pc:spChg>
        <pc:spChg chg="mod">
          <ac:chgData name="Blessing Austin-Gabriel" userId="767298e2-417f-4229-90e3-49bccb519beb" providerId="ADAL" clId="{89C86ACF-3F0D-4EA4-A931-2D298348195F}" dt="2024-02-06T17:18:22.419" v="1656" actId="1076"/>
          <ac:spMkLst>
            <pc:docMk/>
            <pc:sldMk cId="3482046548" sldId="319"/>
            <ac:spMk id="101" creationId="{00000000-0000-0000-0000-000000000000}"/>
          </ac:spMkLst>
        </pc:spChg>
        <pc:spChg chg="mod">
          <ac:chgData name="Blessing Austin-Gabriel" userId="767298e2-417f-4229-90e3-49bccb519beb" providerId="ADAL" clId="{89C86ACF-3F0D-4EA4-A931-2D298348195F}" dt="2024-02-06T17:17:33.172" v="1649" actId="1076"/>
          <ac:spMkLst>
            <pc:docMk/>
            <pc:sldMk cId="3482046548" sldId="319"/>
            <ac:spMk id="104" creationId="{00000000-0000-0000-0000-000000000000}"/>
          </ac:spMkLst>
        </pc:spChg>
      </pc:sldChg>
      <pc:sldChg chg="addSp delSp modSp add mod ord">
        <pc:chgData name="Blessing Austin-Gabriel" userId="767298e2-417f-4229-90e3-49bccb519beb" providerId="ADAL" clId="{89C86ACF-3F0D-4EA4-A931-2D298348195F}" dt="2024-02-06T17:21:04.940" v="1721" actId="20577"/>
        <pc:sldMkLst>
          <pc:docMk/>
          <pc:sldMk cId="546826032" sldId="320"/>
        </pc:sldMkLst>
        <pc:spChg chg="mod">
          <ac:chgData name="Blessing Austin-Gabriel" userId="767298e2-417f-4229-90e3-49bccb519beb" providerId="ADAL" clId="{89C86ACF-3F0D-4EA4-A931-2D298348195F}" dt="2024-02-06T17:21:00.274" v="1717" actId="1076"/>
          <ac:spMkLst>
            <pc:docMk/>
            <pc:sldMk cId="546826032" sldId="320"/>
            <ac:spMk id="2" creationId="{E026814E-85DD-D523-643C-4D0C0D042A8D}"/>
          </ac:spMkLst>
        </pc:spChg>
        <pc:spChg chg="add mod">
          <ac:chgData name="Blessing Austin-Gabriel" userId="767298e2-417f-4229-90e3-49bccb519beb" providerId="ADAL" clId="{89C86ACF-3F0D-4EA4-A931-2D298348195F}" dt="2024-02-06T17:19:51.097" v="1677" actId="1076"/>
          <ac:spMkLst>
            <pc:docMk/>
            <pc:sldMk cId="546826032" sldId="320"/>
            <ac:spMk id="7" creationId="{F4B6B575-0AE3-7783-639D-8EF8EA2256CB}"/>
          </ac:spMkLst>
        </pc:spChg>
        <pc:spChg chg="del">
          <ac:chgData name="Blessing Austin-Gabriel" userId="767298e2-417f-4229-90e3-49bccb519beb" providerId="ADAL" clId="{89C86ACF-3F0D-4EA4-A931-2D298348195F}" dt="2024-02-06T17:19:08.751" v="1664" actId="478"/>
          <ac:spMkLst>
            <pc:docMk/>
            <pc:sldMk cId="546826032" sldId="320"/>
            <ac:spMk id="8" creationId="{5EE00F0F-F89B-A508-5E83-497B0310E450}"/>
          </ac:spMkLst>
        </pc:spChg>
        <pc:spChg chg="add mod">
          <ac:chgData name="Blessing Austin-Gabriel" userId="767298e2-417f-4229-90e3-49bccb519beb" providerId="ADAL" clId="{89C86ACF-3F0D-4EA4-A931-2D298348195F}" dt="2024-02-06T17:20:03.633" v="1680" actId="1076"/>
          <ac:spMkLst>
            <pc:docMk/>
            <pc:sldMk cId="546826032" sldId="320"/>
            <ac:spMk id="11" creationId="{D6E1D752-D7DB-3F97-3C1F-A3A3FCC8D93B}"/>
          </ac:spMkLst>
        </pc:spChg>
        <pc:spChg chg="mod">
          <ac:chgData name="Blessing Austin-Gabriel" userId="767298e2-417f-4229-90e3-49bccb519beb" providerId="ADAL" clId="{89C86ACF-3F0D-4EA4-A931-2D298348195F}" dt="2024-02-06T17:21:04.940" v="1721" actId="20577"/>
          <ac:spMkLst>
            <pc:docMk/>
            <pc:sldMk cId="546826032" sldId="320"/>
            <ac:spMk id="188" creationId="{00000000-0000-0000-0000-000000000000}"/>
          </ac:spMkLst>
        </pc:spChg>
        <pc:picChg chg="add mod">
          <ac:chgData name="Blessing Austin-Gabriel" userId="767298e2-417f-4229-90e3-49bccb519beb" providerId="ADAL" clId="{89C86ACF-3F0D-4EA4-A931-2D298348195F}" dt="2024-02-06T17:19:35.174" v="1674" actId="1076"/>
          <ac:picMkLst>
            <pc:docMk/>
            <pc:sldMk cId="546826032" sldId="320"/>
            <ac:picMk id="4" creationId="{BDE13ACA-CEFA-E2E4-A2AC-2BC8AF078AC6}"/>
          </ac:picMkLst>
        </pc:picChg>
        <pc:picChg chg="add mod">
          <ac:chgData name="Blessing Austin-Gabriel" userId="767298e2-417f-4229-90e3-49bccb519beb" providerId="ADAL" clId="{89C86ACF-3F0D-4EA4-A931-2D298348195F}" dt="2024-02-06T17:19:27.461" v="1672" actId="1076"/>
          <ac:picMkLst>
            <pc:docMk/>
            <pc:sldMk cId="546826032" sldId="320"/>
            <ac:picMk id="6" creationId="{7FDE84FA-E7E2-68EF-786A-DDC93514A8B6}"/>
          </ac:picMkLst>
        </pc:picChg>
        <pc:picChg chg="del">
          <ac:chgData name="Blessing Austin-Gabriel" userId="767298e2-417f-4229-90e3-49bccb519beb" providerId="ADAL" clId="{89C86ACF-3F0D-4EA4-A931-2D298348195F}" dt="2024-02-06T17:19:10.334" v="1665" actId="478"/>
          <ac:picMkLst>
            <pc:docMk/>
            <pc:sldMk cId="546826032" sldId="320"/>
            <ac:picMk id="9" creationId="{7D236041-1A40-F16B-4386-51C4CF7EC69B}"/>
          </ac:picMkLst>
        </pc:picChg>
      </pc:sldChg>
      <pc:sldChg chg="add del">
        <pc:chgData name="Blessing Austin-Gabriel" userId="767298e2-417f-4229-90e3-49bccb519beb" providerId="ADAL" clId="{89C86ACF-3F0D-4EA4-A931-2D298348195F}" dt="2024-02-06T17:18:39.371" v="1659" actId="2890"/>
        <pc:sldMkLst>
          <pc:docMk/>
          <pc:sldMk cId="2496159327" sldId="320"/>
        </pc:sldMkLst>
      </pc:sldChg>
      <pc:sldChg chg="addSp modSp add mod ord">
        <pc:chgData name="Blessing Austin-Gabriel" userId="767298e2-417f-4229-90e3-49bccb519beb" providerId="ADAL" clId="{89C86ACF-3F0D-4EA4-A931-2D298348195F}" dt="2024-02-06T17:27:40.373" v="1868" actId="1076"/>
        <pc:sldMkLst>
          <pc:docMk/>
          <pc:sldMk cId="4055819335" sldId="321"/>
        </pc:sldMkLst>
        <pc:spChg chg="mod">
          <ac:chgData name="Blessing Austin-Gabriel" userId="767298e2-417f-4229-90e3-49bccb519beb" providerId="ADAL" clId="{89C86ACF-3F0D-4EA4-A931-2D298348195F}" dt="2024-02-06T17:27:35.599" v="1867" actId="1076"/>
          <ac:spMkLst>
            <pc:docMk/>
            <pc:sldMk cId="4055819335" sldId="321"/>
            <ac:spMk id="4" creationId="{3F444D3D-E062-3B9D-242E-951A3B04BD7E}"/>
          </ac:spMkLst>
        </pc:spChg>
        <pc:spChg chg="mod">
          <ac:chgData name="Blessing Austin-Gabriel" userId="767298e2-417f-4229-90e3-49bccb519beb" providerId="ADAL" clId="{89C86ACF-3F0D-4EA4-A931-2D298348195F}" dt="2024-02-06T17:26:00.206" v="1791"/>
          <ac:spMkLst>
            <pc:docMk/>
            <pc:sldMk cId="4055819335" sldId="321"/>
            <ac:spMk id="171" creationId="{00000000-0000-0000-0000-000000000000}"/>
          </ac:spMkLst>
        </pc:spChg>
        <pc:picChg chg="add mod">
          <ac:chgData name="Blessing Austin-Gabriel" userId="767298e2-417f-4229-90e3-49bccb519beb" providerId="ADAL" clId="{89C86ACF-3F0D-4EA4-A931-2D298348195F}" dt="2024-02-06T17:27:40.373" v="1868" actId="1076"/>
          <ac:picMkLst>
            <pc:docMk/>
            <pc:sldMk cId="4055819335" sldId="321"/>
            <ac:picMk id="5" creationId="{6F7D6AD2-91D3-209E-CD1F-550F22F635AB}"/>
          </ac:picMkLst>
        </pc:picChg>
      </pc:sldChg>
      <pc:sldChg chg="addSp delSp modSp add mod ord">
        <pc:chgData name="Blessing Austin-Gabriel" userId="767298e2-417f-4229-90e3-49bccb519beb" providerId="ADAL" clId="{89C86ACF-3F0D-4EA4-A931-2D298348195F}" dt="2024-02-06T18:09:36.056" v="2162" actId="14100"/>
        <pc:sldMkLst>
          <pc:docMk/>
          <pc:sldMk cId="2560223008" sldId="322"/>
        </pc:sldMkLst>
        <pc:spChg chg="mod">
          <ac:chgData name="Blessing Austin-Gabriel" userId="767298e2-417f-4229-90e3-49bccb519beb" providerId="ADAL" clId="{89C86ACF-3F0D-4EA4-A931-2D298348195F}" dt="2024-02-06T18:09:23.185" v="2157" actId="1076"/>
          <ac:spMkLst>
            <pc:docMk/>
            <pc:sldMk cId="2560223008" sldId="322"/>
            <ac:spMk id="4" creationId="{3F444D3D-E062-3B9D-242E-951A3B04BD7E}"/>
          </ac:spMkLst>
        </pc:spChg>
        <pc:spChg chg="mod">
          <ac:chgData name="Blessing Austin-Gabriel" userId="767298e2-417f-4229-90e3-49bccb519beb" providerId="ADAL" clId="{89C86ACF-3F0D-4EA4-A931-2D298348195F}" dt="2024-02-06T18:08:16.529" v="2129" actId="1076"/>
          <ac:spMkLst>
            <pc:docMk/>
            <pc:sldMk cId="2560223008" sldId="322"/>
            <ac:spMk id="168" creationId="{00000000-0000-0000-0000-000000000000}"/>
          </ac:spMkLst>
        </pc:spChg>
        <pc:spChg chg="del">
          <ac:chgData name="Blessing Austin-Gabriel" userId="767298e2-417f-4229-90e3-49bccb519beb" providerId="ADAL" clId="{89C86ACF-3F0D-4EA4-A931-2D298348195F}" dt="2024-02-06T18:09:13.951" v="2154" actId="478"/>
          <ac:spMkLst>
            <pc:docMk/>
            <pc:sldMk cId="2560223008" sldId="322"/>
            <ac:spMk id="171" creationId="{00000000-0000-0000-0000-000000000000}"/>
          </ac:spMkLst>
        </pc:spChg>
        <pc:picChg chg="del">
          <ac:chgData name="Blessing Austin-Gabriel" userId="767298e2-417f-4229-90e3-49bccb519beb" providerId="ADAL" clId="{89C86ACF-3F0D-4EA4-A931-2D298348195F}" dt="2024-02-06T17:31:26.025" v="1872" actId="478"/>
          <ac:picMkLst>
            <pc:docMk/>
            <pc:sldMk cId="2560223008" sldId="322"/>
            <ac:picMk id="5" creationId="{6F7D6AD2-91D3-209E-CD1F-550F22F635AB}"/>
          </ac:picMkLst>
        </pc:picChg>
        <pc:picChg chg="add mod">
          <ac:chgData name="Blessing Austin-Gabriel" userId="767298e2-417f-4229-90e3-49bccb519beb" providerId="ADAL" clId="{89C86ACF-3F0D-4EA4-A931-2D298348195F}" dt="2024-02-06T17:31:26.825" v="1873"/>
          <ac:picMkLst>
            <pc:docMk/>
            <pc:sldMk cId="2560223008" sldId="322"/>
            <ac:picMk id="6" creationId="{413AFE4A-8A63-4BEB-E96F-5E7B840A65FC}"/>
          </ac:picMkLst>
        </pc:picChg>
        <pc:picChg chg="add mod">
          <ac:chgData name="Blessing Austin-Gabriel" userId="767298e2-417f-4229-90e3-49bccb519beb" providerId="ADAL" clId="{89C86ACF-3F0D-4EA4-A931-2D298348195F}" dt="2024-02-06T18:09:36.056" v="2162" actId="14100"/>
          <ac:picMkLst>
            <pc:docMk/>
            <pc:sldMk cId="2560223008" sldId="322"/>
            <ac:picMk id="7" creationId="{3A997756-3563-C77C-ED95-E4793F484E7B}"/>
          </ac:picMkLst>
        </pc:picChg>
      </pc:sldChg>
      <pc:sldChg chg="addSp delSp modSp add mod ord">
        <pc:chgData name="Blessing Austin-Gabriel" userId="767298e2-417f-4229-90e3-49bccb519beb" providerId="ADAL" clId="{89C86ACF-3F0D-4EA4-A931-2D298348195F}" dt="2024-02-06T18:05:48.297" v="2112" actId="1076"/>
        <pc:sldMkLst>
          <pc:docMk/>
          <pc:sldMk cId="3159488559" sldId="323"/>
        </pc:sldMkLst>
        <pc:spChg chg="mod">
          <ac:chgData name="Blessing Austin-Gabriel" userId="767298e2-417f-4229-90e3-49bccb519beb" providerId="ADAL" clId="{89C86ACF-3F0D-4EA4-A931-2D298348195F}" dt="2024-02-06T18:05:17.059" v="2110" actId="20577"/>
          <ac:spMkLst>
            <pc:docMk/>
            <pc:sldMk cId="3159488559" sldId="323"/>
            <ac:spMk id="4" creationId="{AF37E045-80AE-7411-E2F0-6AFA3C13D2E3}"/>
          </ac:spMkLst>
        </pc:spChg>
        <pc:spChg chg="mod">
          <ac:chgData name="Blessing Austin-Gabriel" userId="767298e2-417f-4229-90e3-49bccb519beb" providerId="ADAL" clId="{89C86ACF-3F0D-4EA4-A931-2D298348195F}" dt="2024-02-06T18:05:48.297" v="2112" actId="1076"/>
          <ac:spMkLst>
            <pc:docMk/>
            <pc:sldMk cId="3159488559" sldId="323"/>
            <ac:spMk id="104" creationId="{00000000-0000-0000-0000-000000000000}"/>
          </ac:spMkLst>
        </pc:spChg>
        <pc:graphicFrameChg chg="del">
          <ac:chgData name="Blessing Austin-Gabriel" userId="767298e2-417f-4229-90e3-49bccb519beb" providerId="ADAL" clId="{89C86ACF-3F0D-4EA4-A931-2D298348195F}" dt="2024-02-06T17:46:32.055" v="2032" actId="478"/>
          <ac:graphicFrameMkLst>
            <pc:docMk/>
            <pc:sldMk cId="3159488559" sldId="323"/>
            <ac:graphicFrameMk id="14" creationId="{D3E04DB0-B312-52A2-A8B5-DBDEA9559043}"/>
          </ac:graphicFrameMkLst>
        </pc:graphicFrameChg>
        <pc:picChg chg="add mod">
          <ac:chgData name="Blessing Austin-Gabriel" userId="767298e2-417f-4229-90e3-49bccb519beb" providerId="ADAL" clId="{89C86ACF-3F0D-4EA4-A931-2D298348195F}" dt="2024-02-06T17:46:45.248" v="2038" actId="1076"/>
          <ac:picMkLst>
            <pc:docMk/>
            <pc:sldMk cId="3159488559" sldId="323"/>
            <ac:picMk id="5" creationId="{D0AB3909-848E-DDB2-DEE3-6DD878B87191}"/>
          </ac:picMkLst>
        </pc:picChg>
        <pc:picChg chg="add mod">
          <ac:chgData name="Blessing Austin-Gabriel" userId="767298e2-417f-4229-90e3-49bccb519beb" providerId="ADAL" clId="{89C86ACF-3F0D-4EA4-A931-2D298348195F}" dt="2024-02-06T17:46:53.985" v="2040" actId="14100"/>
          <ac:picMkLst>
            <pc:docMk/>
            <pc:sldMk cId="3159488559" sldId="323"/>
            <ac:picMk id="6" creationId="{DB7C14DF-4625-F590-2301-96BD90636AA2}"/>
          </ac:picMkLst>
        </pc:picChg>
        <pc:picChg chg="del">
          <ac:chgData name="Blessing Austin-Gabriel" userId="767298e2-417f-4229-90e3-49bccb519beb" providerId="ADAL" clId="{89C86ACF-3F0D-4EA4-A931-2D298348195F}" dt="2024-02-06T17:46:41.520" v="2035" actId="478"/>
          <ac:picMkLst>
            <pc:docMk/>
            <pc:sldMk cId="3159488559" sldId="323"/>
            <ac:picMk id="15" creationId="{531FC19A-13F9-62F2-8079-4511A0061E13}"/>
          </ac:picMkLst>
        </pc:picChg>
      </pc:sldChg>
      <pc:sldChg chg="add">
        <pc:chgData name="Blessing Austin-Gabriel" userId="767298e2-417f-4229-90e3-49bccb519beb" providerId="ADAL" clId="{89C86ACF-3F0D-4EA4-A931-2D298348195F}" dt="2024-02-06T18:07:21.662" v="2114" actId="2890"/>
        <pc:sldMkLst>
          <pc:docMk/>
          <pc:sldMk cId="213026631" sldId="324"/>
        </pc:sldMkLst>
      </pc:sldChg>
      <pc:sldChg chg="modSp add mod ord">
        <pc:chgData name="Blessing Austin-Gabriel" userId="767298e2-417f-4229-90e3-49bccb519beb" providerId="ADAL" clId="{89C86ACF-3F0D-4EA4-A931-2D298348195F}" dt="2024-02-06T18:17:04.422" v="2396" actId="1076"/>
        <pc:sldMkLst>
          <pc:docMk/>
          <pc:sldMk cId="983511397" sldId="325"/>
        </pc:sldMkLst>
        <pc:spChg chg="mod">
          <ac:chgData name="Blessing Austin-Gabriel" userId="767298e2-417f-4229-90e3-49bccb519beb" providerId="ADAL" clId="{89C86ACF-3F0D-4EA4-A931-2D298348195F}" dt="2024-02-06T18:17:04.422" v="2396" actId="1076"/>
          <ac:spMkLst>
            <pc:docMk/>
            <pc:sldMk cId="983511397" sldId="325"/>
            <ac:spMk id="4" creationId="{AF37E045-80AE-7411-E2F0-6AFA3C13D2E3}"/>
          </ac:spMkLst>
        </pc:spChg>
        <pc:spChg chg="mod">
          <ac:chgData name="Blessing Austin-Gabriel" userId="767298e2-417f-4229-90e3-49bccb519beb" providerId="ADAL" clId="{89C86ACF-3F0D-4EA4-A931-2D298348195F}" dt="2024-02-06T18:12:30.938" v="2258" actId="21"/>
          <ac:spMkLst>
            <pc:docMk/>
            <pc:sldMk cId="983511397" sldId="325"/>
            <ac:spMk id="5" creationId="{B01F76C3-142F-464C-8048-BE96B38D6E2E}"/>
          </ac:spMkLst>
        </pc:spChg>
        <pc:spChg chg="mod">
          <ac:chgData name="Blessing Austin-Gabriel" userId="767298e2-417f-4229-90e3-49bccb519beb" providerId="ADAL" clId="{89C86ACF-3F0D-4EA4-A931-2D298348195F}" dt="2024-02-06T18:16:48.158" v="2395" actId="403"/>
          <ac:spMkLst>
            <pc:docMk/>
            <pc:sldMk cId="983511397" sldId="325"/>
            <ac:spMk id="101" creationId="{00000000-0000-0000-0000-000000000000}"/>
          </ac:spMkLst>
        </pc:spChg>
        <pc:spChg chg="mod">
          <ac:chgData name="Blessing Austin-Gabriel" userId="767298e2-417f-4229-90e3-49bccb519beb" providerId="ADAL" clId="{89C86ACF-3F0D-4EA4-A931-2D298348195F}" dt="2024-02-06T18:13:13.168" v="2281" actId="1076"/>
          <ac:spMkLst>
            <pc:docMk/>
            <pc:sldMk cId="983511397" sldId="325"/>
            <ac:spMk id="104" creationId="{00000000-0000-0000-0000-000000000000}"/>
          </ac:spMkLst>
        </pc:spChg>
      </pc:sldChg>
      <pc:sldChg chg="addSp delSp modSp add mod ord">
        <pc:chgData name="Blessing Austin-Gabriel" userId="767298e2-417f-4229-90e3-49bccb519beb" providerId="ADAL" clId="{89C86ACF-3F0D-4EA4-A931-2D298348195F}" dt="2024-02-06T18:18:06.148" v="2411" actId="1076"/>
        <pc:sldMkLst>
          <pc:docMk/>
          <pc:sldMk cId="2754520396" sldId="326"/>
        </pc:sldMkLst>
        <pc:spChg chg="mod">
          <ac:chgData name="Blessing Austin-Gabriel" userId="767298e2-417f-4229-90e3-49bccb519beb" providerId="ADAL" clId="{89C86ACF-3F0D-4EA4-A931-2D298348195F}" dt="2024-02-06T18:16:03.657" v="2379" actId="20577"/>
          <ac:spMkLst>
            <pc:docMk/>
            <pc:sldMk cId="2754520396" sldId="326"/>
            <ac:spMk id="101" creationId="{00000000-0000-0000-0000-000000000000}"/>
          </ac:spMkLst>
        </pc:spChg>
        <pc:spChg chg="mod">
          <ac:chgData name="Blessing Austin-Gabriel" userId="767298e2-417f-4229-90e3-49bccb519beb" providerId="ADAL" clId="{89C86ACF-3F0D-4EA4-A931-2D298348195F}" dt="2024-02-06T18:17:57.348" v="2407" actId="404"/>
          <ac:spMkLst>
            <pc:docMk/>
            <pc:sldMk cId="2754520396" sldId="326"/>
            <ac:spMk id="104" creationId="{00000000-0000-0000-0000-000000000000}"/>
          </ac:spMkLst>
        </pc:spChg>
        <pc:picChg chg="add mod">
          <ac:chgData name="Blessing Austin-Gabriel" userId="767298e2-417f-4229-90e3-49bccb519beb" providerId="ADAL" clId="{89C86ACF-3F0D-4EA4-A931-2D298348195F}" dt="2024-02-06T18:18:06.148" v="2411" actId="1076"/>
          <ac:picMkLst>
            <pc:docMk/>
            <pc:sldMk cId="2754520396" sldId="326"/>
            <ac:picMk id="5" creationId="{9C3FE603-039D-79EA-5A9C-2BF721767053}"/>
          </ac:picMkLst>
        </pc:picChg>
        <pc:picChg chg="del">
          <ac:chgData name="Blessing Austin-Gabriel" userId="767298e2-417f-4229-90e3-49bccb519beb" providerId="ADAL" clId="{89C86ACF-3F0D-4EA4-A931-2D298348195F}" dt="2024-02-06T18:18:03.222" v="2409" actId="478"/>
          <ac:picMkLst>
            <pc:docMk/>
            <pc:sldMk cId="2754520396" sldId="326"/>
            <ac:picMk id="7" creationId="{D73C3928-A671-16BB-2263-00D84A2202DC}"/>
          </ac:picMkLst>
        </pc:picChg>
      </pc:sldChg>
      <pc:sldChg chg="add del">
        <pc:chgData name="Blessing Austin-Gabriel" userId="767298e2-417f-4229-90e3-49bccb519beb" providerId="ADAL" clId="{89C86ACF-3F0D-4EA4-A931-2D298348195F}" dt="2024-02-06T18:14:51.938" v="2348" actId="2890"/>
        <pc:sldMkLst>
          <pc:docMk/>
          <pc:sldMk cId="3162789769" sldId="326"/>
        </pc:sldMkLst>
      </pc:sldChg>
      <pc:sldChg chg="addSp delSp modSp add mod">
        <pc:chgData name="Blessing Austin-Gabriel" userId="767298e2-417f-4229-90e3-49bccb519beb" providerId="ADAL" clId="{89C86ACF-3F0D-4EA4-A931-2D298348195F}" dt="2024-02-06T18:21:04.975" v="2495" actId="1076"/>
        <pc:sldMkLst>
          <pc:docMk/>
          <pc:sldMk cId="3455519564" sldId="327"/>
        </pc:sldMkLst>
        <pc:spChg chg="mod">
          <ac:chgData name="Blessing Austin-Gabriel" userId="767298e2-417f-4229-90e3-49bccb519beb" providerId="ADAL" clId="{89C86ACF-3F0D-4EA4-A931-2D298348195F}" dt="2024-02-06T18:21:02.861" v="2494" actId="1076"/>
          <ac:spMkLst>
            <pc:docMk/>
            <pc:sldMk cId="3455519564" sldId="327"/>
            <ac:spMk id="2" creationId="{EAEF1434-5ABB-4463-8D0A-CE2D8F653EC3}"/>
          </ac:spMkLst>
        </pc:spChg>
        <pc:spChg chg="mod">
          <ac:chgData name="Blessing Austin-Gabriel" userId="767298e2-417f-4229-90e3-49bccb519beb" providerId="ADAL" clId="{89C86ACF-3F0D-4EA4-A931-2D298348195F}" dt="2024-02-06T18:19:04.605" v="2424" actId="1076"/>
          <ac:spMkLst>
            <pc:docMk/>
            <pc:sldMk cId="3455519564" sldId="327"/>
            <ac:spMk id="4" creationId="{AF37E045-80AE-7411-E2F0-6AFA3C13D2E3}"/>
          </ac:spMkLst>
        </pc:spChg>
        <pc:spChg chg="mod">
          <ac:chgData name="Blessing Austin-Gabriel" userId="767298e2-417f-4229-90e3-49bccb519beb" providerId="ADAL" clId="{89C86ACF-3F0D-4EA4-A931-2D298348195F}" dt="2024-02-06T18:21:04.975" v="2495" actId="1076"/>
          <ac:spMkLst>
            <pc:docMk/>
            <pc:sldMk cId="3455519564" sldId="327"/>
            <ac:spMk id="101" creationId="{00000000-0000-0000-0000-000000000000}"/>
          </ac:spMkLst>
        </pc:spChg>
        <pc:spChg chg="mod">
          <ac:chgData name="Blessing Austin-Gabriel" userId="767298e2-417f-4229-90e3-49bccb519beb" providerId="ADAL" clId="{89C86ACF-3F0D-4EA4-A931-2D298348195F}" dt="2024-02-06T18:19:31.428" v="2429" actId="1076"/>
          <ac:spMkLst>
            <pc:docMk/>
            <pc:sldMk cId="3455519564" sldId="327"/>
            <ac:spMk id="104" creationId="{00000000-0000-0000-0000-000000000000}"/>
          </ac:spMkLst>
        </pc:spChg>
        <pc:picChg chg="del">
          <ac:chgData name="Blessing Austin-Gabriel" userId="767298e2-417f-4229-90e3-49bccb519beb" providerId="ADAL" clId="{89C86ACF-3F0D-4EA4-A931-2D298348195F}" dt="2024-02-06T18:19:24.125" v="2426" actId="478"/>
          <ac:picMkLst>
            <pc:docMk/>
            <pc:sldMk cId="3455519564" sldId="327"/>
            <ac:picMk id="5" creationId="{9C3FE603-039D-79EA-5A9C-2BF721767053}"/>
          </ac:picMkLst>
        </pc:picChg>
        <pc:picChg chg="add mod">
          <ac:chgData name="Blessing Austin-Gabriel" userId="767298e2-417f-4229-90e3-49bccb519beb" providerId="ADAL" clId="{89C86ACF-3F0D-4EA4-A931-2D298348195F}" dt="2024-02-06T18:19:27.430" v="2428" actId="1076"/>
          <ac:picMkLst>
            <pc:docMk/>
            <pc:sldMk cId="3455519564" sldId="327"/>
            <ac:picMk id="6" creationId="{FAA4D3F6-5217-CF2D-777E-006C89613FD1}"/>
          </ac:picMkLst>
        </pc:picChg>
      </pc:sldChg>
      <pc:sldChg chg="add del">
        <pc:chgData name="Blessing Austin-Gabriel" userId="767298e2-417f-4229-90e3-49bccb519beb" providerId="ADAL" clId="{89C86ACF-3F0D-4EA4-A931-2D298348195F}" dt="2024-02-06T18:19:45.856" v="2432" actId="2890"/>
        <pc:sldMkLst>
          <pc:docMk/>
          <pc:sldMk cId="2420078271" sldId="328"/>
        </pc:sldMkLst>
      </pc:sldChg>
      <pc:sldChg chg="addSp delSp modSp add mod ord">
        <pc:chgData name="Blessing Austin-Gabriel" userId="767298e2-417f-4229-90e3-49bccb519beb" providerId="ADAL" clId="{89C86ACF-3F0D-4EA4-A931-2D298348195F}" dt="2024-02-06T18:23:47.443" v="2613" actId="14100"/>
        <pc:sldMkLst>
          <pc:docMk/>
          <pc:sldMk cId="2851356327" sldId="328"/>
        </pc:sldMkLst>
        <pc:spChg chg="mod">
          <ac:chgData name="Blessing Austin-Gabriel" userId="767298e2-417f-4229-90e3-49bccb519beb" providerId="ADAL" clId="{89C86ACF-3F0D-4EA4-A931-2D298348195F}" dt="2024-02-06T18:23:32.276" v="2607" actId="27636"/>
          <ac:spMkLst>
            <pc:docMk/>
            <pc:sldMk cId="2851356327" sldId="328"/>
            <ac:spMk id="136" creationId="{00000000-0000-0000-0000-000000000000}"/>
          </ac:spMkLst>
        </pc:spChg>
        <pc:spChg chg="mod">
          <ac:chgData name="Blessing Austin-Gabriel" userId="767298e2-417f-4229-90e3-49bccb519beb" providerId="ADAL" clId="{89C86ACF-3F0D-4EA4-A931-2D298348195F}" dt="2024-02-06T18:23:28.985" v="2605" actId="1076"/>
          <ac:spMkLst>
            <pc:docMk/>
            <pc:sldMk cId="2851356327" sldId="328"/>
            <ac:spMk id="139" creationId="{00000000-0000-0000-0000-000000000000}"/>
          </ac:spMkLst>
        </pc:spChg>
        <pc:spChg chg="del">
          <ac:chgData name="Blessing Austin-Gabriel" userId="767298e2-417f-4229-90e3-49bccb519beb" providerId="ADAL" clId="{89C86ACF-3F0D-4EA4-A931-2D298348195F}" dt="2024-02-06T18:20:19.556" v="2446" actId="478"/>
          <ac:spMkLst>
            <pc:docMk/>
            <pc:sldMk cId="2851356327" sldId="328"/>
            <ac:spMk id="140" creationId="{00000000-0000-0000-0000-000000000000}"/>
          </ac:spMkLst>
        </pc:spChg>
        <pc:picChg chg="del">
          <ac:chgData name="Blessing Austin-Gabriel" userId="767298e2-417f-4229-90e3-49bccb519beb" providerId="ADAL" clId="{89C86ACF-3F0D-4EA4-A931-2D298348195F}" dt="2024-02-06T18:21:14.931" v="2497" actId="478"/>
          <ac:picMkLst>
            <pc:docMk/>
            <pc:sldMk cId="2851356327" sldId="328"/>
            <ac:picMk id="4" creationId="{4A4AD6E2-46A3-BA27-41F7-59BAC76675C3}"/>
          </ac:picMkLst>
        </pc:picChg>
        <pc:picChg chg="add del mod">
          <ac:chgData name="Blessing Austin-Gabriel" userId="767298e2-417f-4229-90e3-49bccb519beb" providerId="ADAL" clId="{89C86ACF-3F0D-4EA4-A931-2D298348195F}" dt="2024-02-06T18:23:39.973" v="2609" actId="478"/>
          <ac:picMkLst>
            <pc:docMk/>
            <pc:sldMk cId="2851356327" sldId="328"/>
            <ac:picMk id="1026" creationId="{18156D27-8BD8-378A-1E0B-5371CF31389F}"/>
          </ac:picMkLst>
        </pc:picChg>
        <pc:picChg chg="add del mod">
          <ac:chgData name="Blessing Austin-Gabriel" userId="767298e2-417f-4229-90e3-49bccb519beb" providerId="ADAL" clId="{89C86ACF-3F0D-4EA4-A931-2D298348195F}" dt="2024-02-06T18:23:39.973" v="2609" actId="478"/>
          <ac:picMkLst>
            <pc:docMk/>
            <pc:sldMk cId="2851356327" sldId="328"/>
            <ac:picMk id="1028" creationId="{3318A3B1-042E-5F28-F55F-AC9E692E6DEF}"/>
          </ac:picMkLst>
        </pc:picChg>
        <pc:picChg chg="add mod">
          <ac:chgData name="Blessing Austin-Gabriel" userId="767298e2-417f-4229-90e3-49bccb519beb" providerId="ADAL" clId="{89C86ACF-3F0D-4EA4-A931-2D298348195F}" dt="2024-02-06T18:23:47.443" v="2613" actId="14100"/>
          <ac:picMkLst>
            <pc:docMk/>
            <pc:sldMk cId="2851356327" sldId="328"/>
            <ac:picMk id="2050" creationId="{1194088A-D2F7-61BD-7C71-77FDA54E050F}"/>
          </ac:picMkLst>
        </pc:picChg>
      </pc:sldChg>
      <pc:sldChg chg="modSp add mod">
        <pc:chgData name="Blessing Austin-Gabriel" userId="767298e2-417f-4229-90e3-49bccb519beb" providerId="ADAL" clId="{89C86ACF-3F0D-4EA4-A931-2D298348195F}" dt="2024-02-06T18:22:07.260" v="2543" actId="27636"/>
        <pc:sldMkLst>
          <pc:docMk/>
          <pc:sldMk cId="152794178" sldId="329"/>
        </pc:sldMkLst>
        <pc:spChg chg="mod">
          <ac:chgData name="Blessing Austin-Gabriel" userId="767298e2-417f-4229-90e3-49bccb519beb" providerId="ADAL" clId="{89C86ACF-3F0D-4EA4-A931-2D298348195F}" dt="2024-02-06T18:22:07.260" v="2543" actId="27636"/>
          <ac:spMkLst>
            <pc:docMk/>
            <pc:sldMk cId="152794178" sldId="329"/>
            <ac:spMk id="136" creationId="{00000000-0000-0000-0000-000000000000}"/>
          </ac:spMkLst>
        </pc:spChg>
      </pc:sldChg>
      <pc:sldChg chg="addSp delSp modSp add mod ord delAnim">
        <pc:chgData name="Blessing Austin-Gabriel" userId="767298e2-417f-4229-90e3-49bccb519beb" providerId="ADAL" clId="{89C86ACF-3F0D-4EA4-A931-2D298348195F}" dt="2024-02-06T18:24:55.248" v="2658" actId="1076"/>
        <pc:sldMkLst>
          <pc:docMk/>
          <pc:sldMk cId="128495244" sldId="330"/>
        </pc:sldMkLst>
        <pc:spChg chg="mod">
          <ac:chgData name="Blessing Austin-Gabriel" userId="767298e2-417f-4229-90e3-49bccb519beb" providerId="ADAL" clId="{89C86ACF-3F0D-4EA4-A931-2D298348195F}" dt="2024-02-06T18:24:55.248" v="2658" actId="1076"/>
          <ac:spMkLst>
            <pc:docMk/>
            <pc:sldMk cId="128495244" sldId="330"/>
            <ac:spMk id="146" creationId="{00000000-0000-0000-0000-000000000000}"/>
          </ac:spMkLst>
        </pc:spChg>
        <pc:spChg chg="mod">
          <ac:chgData name="Blessing Austin-Gabriel" userId="767298e2-417f-4229-90e3-49bccb519beb" providerId="ADAL" clId="{89C86ACF-3F0D-4EA4-A931-2D298348195F}" dt="2024-02-06T18:24:39.108" v="2633" actId="20577"/>
          <ac:spMkLst>
            <pc:docMk/>
            <pc:sldMk cId="128495244" sldId="330"/>
            <ac:spMk id="150" creationId="{00000000-0000-0000-0000-000000000000}"/>
          </ac:spMkLst>
        </pc:spChg>
        <pc:picChg chg="del">
          <ac:chgData name="Blessing Austin-Gabriel" userId="767298e2-417f-4229-90e3-49bccb519beb" providerId="ADAL" clId="{89C86ACF-3F0D-4EA4-A931-2D298348195F}" dt="2024-02-06T18:24:16.148" v="2619" actId="478"/>
          <ac:picMkLst>
            <pc:docMk/>
            <pc:sldMk cId="128495244" sldId="330"/>
            <ac:picMk id="3" creationId="{9C124E25-FC1E-9C8D-3B5C-92843A2FEDC5}"/>
          </ac:picMkLst>
        </pc:picChg>
        <pc:picChg chg="del">
          <ac:chgData name="Blessing Austin-Gabriel" userId="767298e2-417f-4229-90e3-49bccb519beb" providerId="ADAL" clId="{89C86ACF-3F0D-4EA4-A931-2D298348195F}" dt="2024-02-06T18:24:17.605" v="2620" actId="478"/>
          <ac:picMkLst>
            <pc:docMk/>
            <pc:sldMk cId="128495244" sldId="330"/>
            <ac:picMk id="4" creationId="{D41FB98C-BFBB-B5DC-6D2A-EFA397AF9845}"/>
          </ac:picMkLst>
        </pc:picChg>
        <pc:picChg chg="add mod">
          <ac:chgData name="Blessing Austin-Gabriel" userId="767298e2-417f-4229-90e3-49bccb519beb" providerId="ADAL" clId="{89C86ACF-3F0D-4EA4-A931-2D298348195F}" dt="2024-02-06T18:24:23.982" v="2624" actId="1076"/>
          <ac:picMkLst>
            <pc:docMk/>
            <pc:sldMk cId="128495244" sldId="330"/>
            <ac:picMk id="5" creationId="{273CE439-AF34-0A44-9098-39C8048992E0}"/>
          </ac:picMkLst>
        </pc:picChg>
      </pc:sldChg>
      <pc:sldChg chg="addSp delSp modSp add mod ord">
        <pc:chgData name="Blessing Austin-Gabriel" userId="767298e2-417f-4229-90e3-49bccb519beb" providerId="ADAL" clId="{89C86ACF-3F0D-4EA4-A931-2D298348195F}" dt="2024-02-06T18:26:20.841" v="2696" actId="1076"/>
        <pc:sldMkLst>
          <pc:docMk/>
          <pc:sldMk cId="3870517364" sldId="331"/>
        </pc:sldMkLst>
        <pc:spChg chg="del">
          <ac:chgData name="Blessing Austin-Gabriel" userId="767298e2-417f-4229-90e3-49bccb519beb" providerId="ADAL" clId="{89C86ACF-3F0D-4EA4-A931-2D298348195F}" dt="2024-02-06T18:25:40.331" v="2665" actId="478"/>
          <ac:spMkLst>
            <pc:docMk/>
            <pc:sldMk cId="3870517364" sldId="331"/>
            <ac:spMk id="8" creationId="{5EE00F0F-F89B-A508-5E83-497B0310E450}"/>
          </ac:spMkLst>
        </pc:spChg>
        <pc:spChg chg="mod">
          <ac:chgData name="Blessing Austin-Gabriel" userId="767298e2-417f-4229-90e3-49bccb519beb" providerId="ADAL" clId="{89C86ACF-3F0D-4EA4-A931-2D298348195F}" dt="2024-02-06T18:26:20.841" v="2696" actId="1076"/>
          <ac:spMkLst>
            <pc:docMk/>
            <pc:sldMk cId="3870517364" sldId="331"/>
            <ac:spMk id="188" creationId="{00000000-0000-0000-0000-000000000000}"/>
          </ac:spMkLst>
        </pc:spChg>
        <pc:graphicFrameChg chg="add mod modGraphic">
          <ac:chgData name="Blessing Austin-Gabriel" userId="767298e2-417f-4229-90e3-49bccb519beb" providerId="ADAL" clId="{89C86ACF-3F0D-4EA4-A931-2D298348195F}" dt="2024-02-06T18:25:59.157" v="2670" actId="404"/>
          <ac:graphicFrameMkLst>
            <pc:docMk/>
            <pc:sldMk cId="3870517364" sldId="331"/>
            <ac:graphicFrameMk id="9" creationId="{1C27AF24-651E-2E48-B09F-6C24FE0E78FE}"/>
          </ac:graphicFrameMkLst>
        </pc:graphicFrameChg>
        <pc:picChg chg="del">
          <ac:chgData name="Blessing Austin-Gabriel" userId="767298e2-417f-4229-90e3-49bccb519beb" providerId="ADAL" clId="{89C86ACF-3F0D-4EA4-A931-2D298348195F}" dt="2024-02-06T18:25:43.190" v="2666" actId="478"/>
          <ac:picMkLst>
            <pc:docMk/>
            <pc:sldMk cId="3870517364" sldId="331"/>
            <ac:picMk id="4" creationId="{79C89F8E-9BD2-A66E-8108-64EA483AD1CC}"/>
          </ac:picMkLst>
        </pc:picChg>
        <pc:picChg chg="del">
          <ac:chgData name="Blessing Austin-Gabriel" userId="767298e2-417f-4229-90e3-49bccb519beb" providerId="ADAL" clId="{89C86ACF-3F0D-4EA4-A931-2D298348195F}" dt="2024-02-06T18:25:43.190" v="2666" actId="478"/>
          <ac:picMkLst>
            <pc:docMk/>
            <pc:sldMk cId="3870517364" sldId="331"/>
            <ac:picMk id="5" creationId="{97581456-3A31-15B1-1B3B-C577BDF0B243}"/>
          </ac:picMkLst>
        </pc:picChg>
        <pc:picChg chg="del">
          <ac:chgData name="Blessing Austin-Gabriel" userId="767298e2-417f-4229-90e3-49bccb519beb" providerId="ADAL" clId="{89C86ACF-3F0D-4EA4-A931-2D298348195F}" dt="2024-02-06T18:25:43.190" v="2666" actId="478"/>
          <ac:picMkLst>
            <pc:docMk/>
            <pc:sldMk cId="3870517364" sldId="331"/>
            <ac:picMk id="6" creationId="{912EF6D5-FC93-6425-089C-03136C6DAE48}"/>
          </ac:picMkLst>
        </pc:picChg>
        <pc:picChg chg="del">
          <ac:chgData name="Blessing Austin-Gabriel" userId="767298e2-417f-4229-90e3-49bccb519beb" providerId="ADAL" clId="{89C86ACF-3F0D-4EA4-A931-2D298348195F}" dt="2024-02-06T18:25:44.480" v="2667" actId="478"/>
          <ac:picMkLst>
            <pc:docMk/>
            <pc:sldMk cId="3870517364" sldId="331"/>
            <ac:picMk id="7" creationId="{BEF95B61-5C70-7C22-4358-0C46D610F828}"/>
          </ac:picMkLst>
        </pc:picChg>
        <pc:picChg chg="add mod">
          <ac:chgData name="Blessing Austin-Gabriel" userId="767298e2-417f-4229-90e3-49bccb519beb" providerId="ADAL" clId="{89C86ACF-3F0D-4EA4-A931-2D298348195F}" dt="2024-02-06T18:25:44.907" v="2668"/>
          <ac:picMkLst>
            <pc:docMk/>
            <pc:sldMk cId="3870517364" sldId="331"/>
            <ac:picMk id="10" creationId="{43935101-C4E0-523D-52FD-5D6EBCA3DDBC}"/>
          </ac:picMkLst>
        </pc:picChg>
      </pc:sldChg>
      <pc:sldChg chg="addSp delSp modSp add mod ord">
        <pc:chgData name="Blessing Austin-Gabriel" userId="767298e2-417f-4229-90e3-49bccb519beb" providerId="ADAL" clId="{89C86ACF-3F0D-4EA4-A931-2D298348195F}" dt="2024-02-06T18:28:04.087" v="2731" actId="1076"/>
        <pc:sldMkLst>
          <pc:docMk/>
          <pc:sldMk cId="903116779" sldId="332"/>
        </pc:sldMkLst>
        <pc:spChg chg="mod">
          <ac:chgData name="Blessing Austin-Gabriel" userId="767298e2-417f-4229-90e3-49bccb519beb" providerId="ADAL" clId="{89C86ACF-3F0D-4EA4-A931-2D298348195F}" dt="2024-02-06T18:28:04.087" v="2731" actId="1076"/>
          <ac:spMkLst>
            <pc:docMk/>
            <pc:sldMk cId="903116779" sldId="332"/>
            <ac:spMk id="146" creationId="{00000000-0000-0000-0000-000000000000}"/>
          </ac:spMkLst>
        </pc:spChg>
        <pc:spChg chg="mod">
          <ac:chgData name="Blessing Austin-Gabriel" userId="767298e2-417f-4229-90e3-49bccb519beb" providerId="ADAL" clId="{89C86ACF-3F0D-4EA4-A931-2D298348195F}" dt="2024-02-06T18:27:46.496" v="2722" actId="27636"/>
          <ac:spMkLst>
            <pc:docMk/>
            <pc:sldMk cId="903116779" sldId="332"/>
            <ac:spMk id="150" creationId="{00000000-0000-0000-0000-000000000000}"/>
          </ac:spMkLst>
        </pc:spChg>
        <pc:picChg chg="add mod">
          <ac:chgData name="Blessing Austin-Gabriel" userId="767298e2-417f-4229-90e3-49bccb519beb" providerId="ADAL" clId="{89C86ACF-3F0D-4EA4-A931-2D298348195F}" dt="2024-02-06T18:27:23.319" v="2706" actId="14100"/>
          <ac:picMkLst>
            <pc:docMk/>
            <pc:sldMk cId="903116779" sldId="332"/>
            <ac:picMk id="4" creationId="{7BE372B6-4EB6-285F-8DEF-7D786AE86779}"/>
          </ac:picMkLst>
        </pc:picChg>
        <pc:picChg chg="del">
          <ac:chgData name="Blessing Austin-Gabriel" userId="767298e2-417f-4229-90e3-49bccb519beb" providerId="ADAL" clId="{89C86ACF-3F0D-4EA4-A931-2D298348195F}" dt="2024-02-06T18:27:15.354" v="2702" actId="478"/>
          <ac:picMkLst>
            <pc:docMk/>
            <pc:sldMk cId="903116779" sldId="332"/>
            <ac:picMk id="5" creationId="{273CE439-AF34-0A44-9098-39C8048992E0}"/>
          </ac:picMkLst>
        </pc:picChg>
      </pc:sldChg>
      <pc:sldChg chg="addSp delSp modSp add mod ord">
        <pc:chgData name="Blessing Austin-Gabriel" userId="767298e2-417f-4229-90e3-49bccb519beb" providerId="ADAL" clId="{89C86ACF-3F0D-4EA4-A931-2D298348195F}" dt="2024-02-06T18:33:31.333" v="2813" actId="1076"/>
        <pc:sldMkLst>
          <pc:docMk/>
          <pc:sldMk cId="722645949" sldId="333"/>
        </pc:sldMkLst>
        <pc:spChg chg="add mod">
          <ac:chgData name="Blessing Austin-Gabriel" userId="767298e2-417f-4229-90e3-49bccb519beb" providerId="ADAL" clId="{89C86ACF-3F0D-4EA4-A931-2D298348195F}" dt="2024-02-06T18:33:31.333" v="2813" actId="1076"/>
          <ac:spMkLst>
            <pc:docMk/>
            <pc:sldMk cId="722645949" sldId="333"/>
            <ac:spMk id="6" creationId="{43357977-6380-760D-E906-33E037CF601F}"/>
          </ac:spMkLst>
        </pc:spChg>
        <pc:spChg chg="mod">
          <ac:chgData name="Blessing Austin-Gabriel" userId="767298e2-417f-4229-90e3-49bccb519beb" providerId="ADAL" clId="{89C86ACF-3F0D-4EA4-A931-2D298348195F}" dt="2024-02-06T18:29:47.239" v="2770" actId="1076"/>
          <ac:spMkLst>
            <pc:docMk/>
            <pc:sldMk cId="722645949" sldId="333"/>
            <ac:spMk id="214" creationId="{00000000-0000-0000-0000-000000000000}"/>
          </ac:spMkLst>
        </pc:spChg>
        <pc:spChg chg="mod">
          <ac:chgData name="Blessing Austin-Gabriel" userId="767298e2-417f-4229-90e3-49bccb519beb" providerId="ADAL" clId="{89C86ACF-3F0D-4EA4-A931-2D298348195F}" dt="2024-02-06T18:33:01.073" v="2805" actId="404"/>
          <ac:spMkLst>
            <pc:docMk/>
            <pc:sldMk cId="722645949" sldId="333"/>
            <ac:spMk id="215" creationId="{00000000-0000-0000-0000-000000000000}"/>
          </ac:spMkLst>
        </pc:spChg>
        <pc:spChg chg="mod">
          <ac:chgData name="Blessing Austin-Gabriel" userId="767298e2-417f-4229-90e3-49bccb519beb" providerId="ADAL" clId="{89C86ACF-3F0D-4EA4-A931-2D298348195F}" dt="2024-02-06T18:31:12.867" v="2787" actId="108"/>
          <ac:spMkLst>
            <pc:docMk/>
            <pc:sldMk cId="722645949" sldId="333"/>
            <ac:spMk id="216" creationId="{00000000-0000-0000-0000-000000000000}"/>
          </ac:spMkLst>
        </pc:spChg>
        <pc:picChg chg="add del mod">
          <ac:chgData name="Blessing Austin-Gabriel" userId="767298e2-417f-4229-90e3-49bccb519beb" providerId="ADAL" clId="{89C86ACF-3F0D-4EA4-A931-2D298348195F}" dt="2024-02-06T18:30:03.586" v="2779" actId="1076"/>
          <ac:picMkLst>
            <pc:docMk/>
            <pc:sldMk cId="722645949" sldId="333"/>
            <ac:picMk id="5" creationId="{B9974EBF-0DC2-C0C7-E5EC-EFF12DA3B031}"/>
          </ac:picMkLst>
        </pc:picChg>
      </pc:sldChg>
      <pc:sldMasterChg chg="addSldLayout delSldLayout">
        <pc:chgData name="Blessing Austin-Gabriel" userId="767298e2-417f-4229-90e3-49bccb519beb" providerId="ADAL" clId="{89C86ACF-3F0D-4EA4-A931-2D298348195F}" dt="2024-02-06T13:17:34.262" v="1248" actId="47"/>
        <pc:sldMasterMkLst>
          <pc:docMk/>
          <pc:sldMasterMk cId="0" sldId="2147483648"/>
        </pc:sldMasterMkLst>
        <pc:sldLayoutChg chg="add del">
          <pc:chgData name="Blessing Austin-Gabriel" userId="767298e2-417f-4229-90e3-49bccb519beb" providerId="ADAL" clId="{89C86ACF-3F0D-4EA4-A931-2D298348195F}" dt="2024-02-06T13:17:31.810" v="1243" actId="47"/>
          <pc:sldLayoutMkLst>
            <pc:docMk/>
            <pc:sldMasterMk cId="0" sldId="2147483648"/>
            <pc:sldLayoutMk cId="0" sldId="2147483649"/>
          </pc:sldLayoutMkLst>
        </pc:sldLayoutChg>
        <pc:sldLayoutChg chg="add del">
          <pc:chgData name="Blessing Austin-Gabriel" userId="767298e2-417f-4229-90e3-49bccb519beb" providerId="ADAL" clId="{89C86ACF-3F0D-4EA4-A931-2D298348195F}" dt="2024-02-06T13:17:31.346" v="1241" actId="47"/>
          <pc:sldLayoutMkLst>
            <pc:docMk/>
            <pc:sldMasterMk cId="0" sldId="2147483648"/>
            <pc:sldLayoutMk cId="0" sldId="2147483650"/>
          </pc:sldLayoutMkLst>
        </pc:sldLayoutChg>
        <pc:sldLayoutChg chg="add del">
          <pc:chgData name="Blessing Austin-Gabriel" userId="767298e2-417f-4229-90e3-49bccb519beb" providerId="ADAL" clId="{89C86ACF-3F0D-4EA4-A931-2D298348195F}" dt="2024-02-06T13:17:34.262" v="1248" actId="47"/>
          <pc:sldLayoutMkLst>
            <pc:docMk/>
            <pc:sldMasterMk cId="0" sldId="2147483648"/>
            <pc:sldLayoutMk cId="0" sldId="2147483651"/>
          </pc:sldLayoutMkLst>
        </pc:sldLayoutChg>
        <pc:sldLayoutChg chg="add del">
          <pc:chgData name="Blessing Austin-Gabriel" userId="767298e2-417f-4229-90e3-49bccb519beb" providerId="ADAL" clId="{89C86ACF-3F0D-4EA4-A931-2D298348195F}" dt="2024-02-06T13:17:30.510" v="1240" actId="47"/>
          <pc:sldLayoutMkLst>
            <pc:docMk/>
            <pc:sldMasterMk cId="0" sldId="2147483648"/>
            <pc:sldLayoutMk cId="2565758314" sldId="2147483660"/>
          </pc:sldLayoutMkLst>
        </pc:sldLayoutChg>
      </pc:sldMasterChg>
      <pc:sldMasterChg chg="del delSldLayout">
        <pc:chgData name="Blessing Austin-Gabriel" userId="767298e2-417f-4229-90e3-49bccb519beb" providerId="ADAL" clId="{89C86ACF-3F0D-4EA4-A931-2D298348195F}" dt="2024-02-06T18:13:18.082" v="2282" actId="47"/>
        <pc:sldMasterMkLst>
          <pc:docMk/>
          <pc:sldMasterMk cId="1637019099" sldId="2147483661"/>
        </pc:sldMasterMkLst>
        <pc:sldLayoutChg chg="del">
          <pc:chgData name="Blessing Austin-Gabriel" userId="767298e2-417f-4229-90e3-49bccb519beb" providerId="ADAL" clId="{89C86ACF-3F0D-4EA4-A931-2D298348195F}" dt="2024-02-06T18:13:18.082" v="2282" actId="47"/>
          <pc:sldLayoutMkLst>
            <pc:docMk/>
            <pc:sldMasterMk cId="1637019099" sldId="2147483661"/>
            <pc:sldLayoutMk cId="2666853150" sldId="214748366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2229899" sldId="214748366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175597220" sldId="214748366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4988621" sldId="214748366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7692846" sldId="214748366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81040030" sldId="214748366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440370389" sldId="2147483668"/>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06744066" sldId="2147483669"/>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91854335" sldId="2147483670"/>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348293341" sldId="2147483671"/>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025358443" sldId="214748367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27170965" sldId="214748367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317019285" sldId="214748367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977042848" sldId="214748367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692855299" sldId="214748367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988948587" sldId="214748367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078326745" sldId="2147483678"/>
          </pc:sldLayoutMkLst>
        </pc:sldLayoutChg>
      </pc:sldMasterChg>
      <pc:sldMasterChg chg="del delSldLayout">
        <pc:chgData name="Blessing Austin-Gabriel" userId="767298e2-417f-4229-90e3-49bccb519beb" providerId="ADAL" clId="{89C86ACF-3F0D-4EA4-A931-2D298348195F}" dt="2024-02-06T18:30:50.248" v="2786" actId="47"/>
        <pc:sldMasterMkLst>
          <pc:docMk/>
          <pc:sldMasterMk cId="1134300698" sldId="2147483679"/>
        </pc:sldMasterMkLst>
        <pc:sldLayoutChg chg="del">
          <pc:chgData name="Blessing Austin-Gabriel" userId="767298e2-417f-4229-90e3-49bccb519beb" providerId="ADAL" clId="{89C86ACF-3F0D-4EA4-A931-2D298348195F}" dt="2024-02-06T18:30:50.248" v="2786" actId="47"/>
          <pc:sldLayoutMkLst>
            <pc:docMk/>
            <pc:sldMasterMk cId="1134300698" sldId="2147483679"/>
            <pc:sldLayoutMk cId="2161861031" sldId="214748368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894889292" sldId="214748368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906595369" sldId="2147483682"/>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22697439" sldId="2147483683"/>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189822761" sldId="2147483684"/>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716645691" sldId="2147483685"/>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405986505" sldId="2147483686"/>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158175972" sldId="2147483687"/>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4081333336" sldId="2147483688"/>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006753400" sldId="2147483689"/>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51132426" sldId="214748369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230048699" sldId="214748369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48294909" sldId="2147483692"/>
          </pc:sldLayoutMkLst>
        </pc:sldLayoutChg>
      </pc:sldMasterChg>
    </pc:docChg>
  </pc:docChgLst>
  <pc:docChgLst>
    <pc:chgData name="Rolihlahla Ferdinand" userId="a46f6e2b-ec37-4c42-b331-a1770c15e649" providerId="ADAL" clId="{AA592141-421E-44E9-9B77-A280F30B43F4}"/>
    <pc:docChg chg="undo custSel addSld delSld modSld modShowInfo">
      <pc:chgData name="Rolihlahla Ferdinand" userId="a46f6e2b-ec37-4c42-b331-a1770c15e649" providerId="ADAL" clId="{AA592141-421E-44E9-9B77-A280F30B43F4}" dt="2024-02-06T23:49:25.856" v="1438" actId="6549"/>
      <pc:docMkLst>
        <pc:docMk/>
      </pc:docMkLst>
      <pc:sldChg chg="modSp mod">
        <pc:chgData name="Rolihlahla Ferdinand" userId="a46f6e2b-ec37-4c42-b331-a1770c15e649" providerId="ADAL" clId="{AA592141-421E-44E9-9B77-A280F30B43F4}" dt="2024-02-06T22:06:15.442" v="4" actId="20577"/>
        <pc:sldMkLst>
          <pc:docMk/>
          <pc:sldMk cId="4030513825" sldId="257"/>
        </pc:sldMkLst>
        <pc:spChg chg="mod">
          <ac:chgData name="Rolihlahla Ferdinand" userId="a46f6e2b-ec37-4c42-b331-a1770c15e649" providerId="ADAL" clId="{AA592141-421E-44E9-9B77-A280F30B43F4}" dt="2024-02-06T22:06:15.442" v="4" actId="20577"/>
          <ac:spMkLst>
            <pc:docMk/>
            <pc:sldMk cId="4030513825" sldId="257"/>
            <ac:spMk id="101" creationId="{00000000-0000-0000-0000-000000000000}"/>
          </ac:spMkLst>
        </pc:spChg>
      </pc:sldChg>
      <pc:sldChg chg="modSp mod">
        <pc:chgData name="Rolihlahla Ferdinand" userId="a46f6e2b-ec37-4c42-b331-a1770c15e649" providerId="ADAL" clId="{AA592141-421E-44E9-9B77-A280F30B43F4}" dt="2024-02-06T22:06:39.914" v="10" actId="20577"/>
        <pc:sldMkLst>
          <pc:docMk/>
          <pc:sldMk cId="2877314544" sldId="269"/>
        </pc:sldMkLst>
        <pc:spChg chg="mod">
          <ac:chgData name="Rolihlahla Ferdinand" userId="a46f6e2b-ec37-4c42-b331-a1770c15e649" providerId="ADAL" clId="{AA592141-421E-44E9-9B77-A280F30B43F4}" dt="2024-02-06T22:06:39.914" v="10" actId="20577"/>
          <ac:spMkLst>
            <pc:docMk/>
            <pc:sldMk cId="2877314544" sldId="269"/>
            <ac:spMk id="101" creationId="{00000000-0000-0000-0000-000000000000}"/>
          </ac:spMkLst>
        </pc:spChg>
      </pc:sldChg>
      <pc:sldChg chg="modSp mod">
        <pc:chgData name="Rolihlahla Ferdinand" userId="a46f6e2b-ec37-4c42-b331-a1770c15e649" providerId="ADAL" clId="{AA592141-421E-44E9-9B77-A280F30B43F4}" dt="2024-02-06T22:06:45.486" v="12" actId="20577"/>
        <pc:sldMkLst>
          <pc:docMk/>
          <pc:sldMk cId="819963193" sldId="316"/>
        </pc:sldMkLst>
        <pc:spChg chg="mod">
          <ac:chgData name="Rolihlahla Ferdinand" userId="a46f6e2b-ec37-4c42-b331-a1770c15e649" providerId="ADAL" clId="{AA592141-421E-44E9-9B77-A280F30B43F4}" dt="2024-02-06T22:06:45.486" v="12" actId="20577"/>
          <ac:spMkLst>
            <pc:docMk/>
            <pc:sldMk cId="819963193" sldId="316"/>
            <ac:spMk id="101" creationId="{00000000-0000-0000-0000-000000000000}"/>
          </ac:spMkLst>
        </pc:spChg>
      </pc:sldChg>
      <pc:sldChg chg="modSp mod">
        <pc:chgData name="Rolihlahla Ferdinand" userId="a46f6e2b-ec37-4c42-b331-a1770c15e649" providerId="ADAL" clId="{AA592141-421E-44E9-9B77-A280F30B43F4}" dt="2024-02-06T22:06:22.288" v="6" actId="20577"/>
        <pc:sldMkLst>
          <pc:docMk/>
          <pc:sldMk cId="1904529669" sldId="318"/>
        </pc:sldMkLst>
        <pc:spChg chg="mod">
          <ac:chgData name="Rolihlahla Ferdinand" userId="a46f6e2b-ec37-4c42-b331-a1770c15e649" providerId="ADAL" clId="{AA592141-421E-44E9-9B77-A280F30B43F4}" dt="2024-02-06T22:06:22.288" v="6" actId="20577"/>
          <ac:spMkLst>
            <pc:docMk/>
            <pc:sldMk cId="1904529669" sldId="318"/>
            <ac:spMk id="101" creationId="{00000000-0000-0000-0000-000000000000}"/>
          </ac:spMkLst>
        </pc:spChg>
      </pc:sldChg>
      <pc:sldChg chg="modSp mod modNotesTx">
        <pc:chgData name="Rolihlahla Ferdinand" userId="a46f6e2b-ec37-4c42-b331-a1770c15e649" providerId="ADAL" clId="{AA592141-421E-44E9-9B77-A280F30B43F4}" dt="2024-02-06T23:49:25.856" v="1438" actId="6549"/>
        <pc:sldMkLst>
          <pc:docMk/>
          <pc:sldMk cId="1641063099" sldId="326"/>
        </pc:sldMkLst>
        <pc:spChg chg="mod">
          <ac:chgData name="Rolihlahla Ferdinand" userId="a46f6e2b-ec37-4c42-b331-a1770c15e649" providerId="ADAL" clId="{AA592141-421E-44E9-9B77-A280F30B43F4}" dt="2024-02-06T22:06:09.305" v="2" actId="20577"/>
          <ac:spMkLst>
            <pc:docMk/>
            <pc:sldMk cId="1641063099" sldId="326"/>
            <ac:spMk id="101" creationId="{BC739A7F-1067-1D38-01FC-F9EA5A72C45E}"/>
          </ac:spMkLst>
        </pc:spChg>
        <pc:spChg chg="mod">
          <ac:chgData name="Rolihlahla Ferdinand" userId="a46f6e2b-ec37-4c42-b331-a1770c15e649" providerId="ADAL" clId="{AA592141-421E-44E9-9B77-A280F30B43F4}" dt="2024-02-06T22:11:28.981" v="14" actId="5793"/>
          <ac:spMkLst>
            <pc:docMk/>
            <pc:sldMk cId="1641063099" sldId="326"/>
            <ac:spMk id="104" creationId="{BE00E969-9A76-8BB8-27AA-B55E78804994}"/>
          </ac:spMkLst>
        </pc:spChg>
      </pc:sldChg>
      <pc:sldChg chg="del">
        <pc:chgData name="Rolihlahla Ferdinand" userId="a46f6e2b-ec37-4c42-b331-a1770c15e649" providerId="ADAL" clId="{AA592141-421E-44E9-9B77-A280F30B43F4}" dt="2024-02-06T22:05:57.900" v="0" actId="2696"/>
        <pc:sldMkLst>
          <pc:docMk/>
          <pc:sldMk cId="2754520396" sldId="326"/>
        </pc:sldMkLst>
      </pc:sldChg>
      <pc:sldChg chg="modNotesTx">
        <pc:chgData name="Rolihlahla Ferdinand" userId="a46f6e2b-ec37-4c42-b331-a1770c15e649" providerId="ADAL" clId="{AA592141-421E-44E9-9B77-A280F30B43F4}" dt="2024-02-06T23:27:19.447" v="1171" actId="20577"/>
        <pc:sldMkLst>
          <pc:docMk/>
          <pc:sldMk cId="3208294909" sldId="327"/>
        </pc:sldMkLst>
      </pc:sldChg>
      <pc:sldChg chg="del">
        <pc:chgData name="Rolihlahla Ferdinand" userId="a46f6e2b-ec37-4c42-b331-a1770c15e649" providerId="ADAL" clId="{AA592141-421E-44E9-9B77-A280F30B43F4}" dt="2024-02-06T22:05:57.900" v="0" actId="2696"/>
        <pc:sldMkLst>
          <pc:docMk/>
          <pc:sldMk cId="3455519564" sldId="327"/>
        </pc:sldMkLst>
      </pc:sldChg>
      <pc:sldChg chg="del">
        <pc:chgData name="Rolihlahla Ferdinand" userId="a46f6e2b-ec37-4c42-b331-a1770c15e649" providerId="ADAL" clId="{AA592141-421E-44E9-9B77-A280F30B43F4}" dt="2024-02-06T22:05:57.900" v="0" actId="2696"/>
        <pc:sldMkLst>
          <pc:docMk/>
          <pc:sldMk cId="2851356327" sldId="328"/>
        </pc:sldMkLst>
      </pc:sldChg>
      <pc:sldChg chg="modNotesTx">
        <pc:chgData name="Rolihlahla Ferdinand" userId="a46f6e2b-ec37-4c42-b331-a1770c15e649" providerId="ADAL" clId="{AA592141-421E-44E9-9B77-A280F30B43F4}" dt="2024-02-06T23:46:11.103" v="1390" actId="20577"/>
        <pc:sldMkLst>
          <pc:docMk/>
          <pc:sldMk cId="2937106141" sldId="328"/>
        </pc:sldMkLst>
      </pc:sldChg>
      <pc:sldChg chg="del">
        <pc:chgData name="Rolihlahla Ferdinand" userId="a46f6e2b-ec37-4c42-b331-a1770c15e649" providerId="ADAL" clId="{AA592141-421E-44E9-9B77-A280F30B43F4}" dt="2024-02-06T22:05:57.900" v="0" actId="2696"/>
        <pc:sldMkLst>
          <pc:docMk/>
          <pc:sldMk cId="152794178" sldId="329"/>
        </pc:sldMkLst>
      </pc:sldChg>
      <pc:sldChg chg="modNotesTx">
        <pc:chgData name="Rolihlahla Ferdinand" userId="a46f6e2b-ec37-4c42-b331-a1770c15e649" providerId="ADAL" clId="{AA592141-421E-44E9-9B77-A280F30B43F4}" dt="2024-02-06T22:50:43.846" v="343" actId="20577"/>
        <pc:sldMkLst>
          <pc:docMk/>
          <pc:sldMk cId="2658436624" sldId="329"/>
        </pc:sldMkLst>
      </pc:sldChg>
      <pc:sldChg chg="del">
        <pc:chgData name="Rolihlahla Ferdinand" userId="a46f6e2b-ec37-4c42-b331-a1770c15e649" providerId="ADAL" clId="{AA592141-421E-44E9-9B77-A280F30B43F4}" dt="2024-02-06T22:05:57.900" v="0" actId="2696"/>
        <pc:sldMkLst>
          <pc:docMk/>
          <pc:sldMk cId="128495244" sldId="330"/>
        </pc:sldMkLst>
      </pc:sldChg>
      <pc:sldChg chg="modNotesTx">
        <pc:chgData name="Rolihlahla Ferdinand" userId="a46f6e2b-ec37-4c42-b331-a1770c15e649" providerId="ADAL" clId="{AA592141-421E-44E9-9B77-A280F30B43F4}" dt="2024-02-06T23:33:54.985" v="1205" actId="20577"/>
        <pc:sldMkLst>
          <pc:docMk/>
          <pc:sldMk cId="2364976288" sldId="330"/>
        </pc:sldMkLst>
      </pc:sldChg>
      <pc:sldChg chg="modNotesTx">
        <pc:chgData name="Rolihlahla Ferdinand" userId="a46f6e2b-ec37-4c42-b331-a1770c15e649" providerId="ADAL" clId="{AA592141-421E-44E9-9B77-A280F30B43F4}" dt="2024-02-06T23:38:47.931" v="1274" actId="20577"/>
        <pc:sldMkLst>
          <pc:docMk/>
          <pc:sldMk cId="1715629967" sldId="331"/>
        </pc:sldMkLst>
      </pc:sldChg>
      <pc:sldChg chg="del">
        <pc:chgData name="Rolihlahla Ferdinand" userId="a46f6e2b-ec37-4c42-b331-a1770c15e649" providerId="ADAL" clId="{AA592141-421E-44E9-9B77-A280F30B43F4}" dt="2024-02-06T22:05:57.900" v="0" actId="2696"/>
        <pc:sldMkLst>
          <pc:docMk/>
          <pc:sldMk cId="3870517364" sldId="331"/>
        </pc:sldMkLst>
      </pc:sldChg>
      <pc:sldChg chg="del">
        <pc:chgData name="Rolihlahla Ferdinand" userId="a46f6e2b-ec37-4c42-b331-a1770c15e649" providerId="ADAL" clId="{AA592141-421E-44E9-9B77-A280F30B43F4}" dt="2024-02-06T22:05:57.900" v="0" actId="2696"/>
        <pc:sldMkLst>
          <pc:docMk/>
          <pc:sldMk cId="903116779" sldId="332"/>
        </pc:sldMkLst>
      </pc:sldChg>
      <pc:sldChg chg="addSp modSp mod modNotesTx">
        <pc:chgData name="Rolihlahla Ferdinand" userId="a46f6e2b-ec37-4c42-b331-a1770c15e649" providerId="ADAL" clId="{AA592141-421E-44E9-9B77-A280F30B43F4}" dt="2024-02-06T23:10:25.440" v="702" actId="313"/>
        <pc:sldMkLst>
          <pc:docMk/>
          <pc:sldMk cId="1054271554" sldId="332"/>
        </pc:sldMkLst>
        <pc:picChg chg="mod">
          <ac:chgData name="Rolihlahla Ferdinand" userId="a46f6e2b-ec37-4c42-b331-a1770c15e649" providerId="ADAL" clId="{AA592141-421E-44E9-9B77-A280F30B43F4}" dt="2024-02-06T23:02:58.324" v="447" actId="14100"/>
          <ac:picMkLst>
            <pc:docMk/>
            <pc:sldMk cId="1054271554" sldId="332"/>
            <ac:picMk id="4" creationId="{C7C4F06B-8446-D56F-E6A3-81CE0C7D1F82}"/>
          </ac:picMkLst>
        </pc:picChg>
        <pc:picChg chg="add mod">
          <ac:chgData name="Rolihlahla Ferdinand" userId="a46f6e2b-ec37-4c42-b331-a1770c15e649" providerId="ADAL" clId="{AA592141-421E-44E9-9B77-A280F30B43F4}" dt="2024-02-06T23:02:28.464" v="446" actId="14100"/>
          <ac:picMkLst>
            <pc:docMk/>
            <pc:sldMk cId="1054271554" sldId="332"/>
            <ac:picMk id="5" creationId="{5FFCCF69-0AF2-28F2-442F-F602376F8393}"/>
          </ac:picMkLst>
        </pc:picChg>
      </pc:sldChg>
      <pc:sldChg chg="del">
        <pc:chgData name="Rolihlahla Ferdinand" userId="a46f6e2b-ec37-4c42-b331-a1770c15e649" providerId="ADAL" clId="{AA592141-421E-44E9-9B77-A280F30B43F4}" dt="2024-02-06T22:05:57.900" v="0" actId="2696"/>
        <pc:sldMkLst>
          <pc:docMk/>
          <pc:sldMk cId="722645949" sldId="333"/>
        </pc:sldMkLst>
      </pc:sldChg>
      <pc:sldChg chg="del">
        <pc:chgData name="Rolihlahla Ferdinand" userId="a46f6e2b-ec37-4c42-b331-a1770c15e649" providerId="ADAL" clId="{AA592141-421E-44E9-9B77-A280F30B43F4}" dt="2024-02-06T22:33:17.236" v="16" actId="2696"/>
        <pc:sldMkLst>
          <pc:docMk/>
          <pc:sldMk cId="1523686023" sldId="333"/>
        </pc:sldMkLst>
      </pc:sldChg>
      <pc:sldChg chg="add">
        <pc:chgData name="Rolihlahla Ferdinand" userId="a46f6e2b-ec37-4c42-b331-a1770c15e649" providerId="ADAL" clId="{AA592141-421E-44E9-9B77-A280F30B43F4}" dt="2024-02-06T22:33:25.059" v="17"/>
        <pc:sldMkLst>
          <pc:docMk/>
          <pc:sldMk cId="3002099890" sldId="333"/>
        </pc:sldMkLst>
      </pc:sldChg>
    </pc:docChg>
  </pc:docChgLst>
  <pc:docChgLst>
    <pc:chgData name="Rolihlahla Ferdinand" userId="a46f6e2b-ec37-4c42-b331-a1770c15e649" providerId="ADAL" clId="{2E237F6E-B12C-449E-8CB8-1E09A3F447D0}"/>
    <pc:docChg chg="undo custSel addSld delSld modSld sldOrd">
      <pc:chgData name="Rolihlahla Ferdinand" userId="a46f6e2b-ec37-4c42-b331-a1770c15e649" providerId="ADAL" clId="{2E237F6E-B12C-449E-8CB8-1E09A3F447D0}" dt="2024-02-27T22:01:38.519" v="487" actId="26606"/>
      <pc:docMkLst>
        <pc:docMk/>
      </pc:docMkLst>
      <pc:sldChg chg="add del">
        <pc:chgData name="Rolihlahla Ferdinand" userId="a46f6e2b-ec37-4c42-b331-a1770c15e649" providerId="ADAL" clId="{2E237F6E-B12C-449E-8CB8-1E09A3F447D0}" dt="2024-02-27T19:11:33.617" v="13" actId="2696"/>
        <pc:sldMkLst>
          <pc:docMk/>
          <pc:sldMk cId="1980594484" sldId="257"/>
        </pc:sldMkLst>
      </pc:sldChg>
      <pc:sldChg chg="add">
        <pc:chgData name="Rolihlahla Ferdinand" userId="a46f6e2b-ec37-4c42-b331-a1770c15e649" providerId="ADAL" clId="{2E237F6E-B12C-449E-8CB8-1E09A3F447D0}" dt="2024-02-27T19:11:38.810" v="14"/>
        <pc:sldMkLst>
          <pc:docMk/>
          <pc:sldMk cId="4030513825" sldId="257"/>
        </pc:sldMkLst>
      </pc:sldChg>
      <pc:sldChg chg="add del">
        <pc:chgData name="Rolihlahla Ferdinand" userId="a46f6e2b-ec37-4c42-b331-a1770c15e649" providerId="ADAL" clId="{2E237F6E-B12C-449E-8CB8-1E09A3F447D0}" dt="2024-02-27T19:11:12.402" v="8" actId="47"/>
        <pc:sldMkLst>
          <pc:docMk/>
          <pc:sldMk cId="4030513825" sldId="257"/>
        </pc:sldMkLst>
      </pc:sldChg>
      <pc:sldChg chg="add del">
        <pc:chgData name="Rolihlahla Ferdinand" userId="a46f6e2b-ec37-4c42-b331-a1770c15e649" providerId="ADAL" clId="{2E237F6E-B12C-449E-8CB8-1E09A3F447D0}" dt="2024-02-27T19:11:33.617" v="13" actId="2696"/>
        <pc:sldMkLst>
          <pc:docMk/>
          <pc:sldMk cId="3044052199" sldId="258"/>
        </pc:sldMkLst>
      </pc:sldChg>
      <pc:sldChg chg="addSp delSp modSp add del mod setBg addAnim delAnim">
        <pc:chgData name="Rolihlahla Ferdinand" userId="a46f6e2b-ec37-4c42-b331-a1770c15e649" providerId="ADAL" clId="{2E237F6E-B12C-449E-8CB8-1E09A3F447D0}" dt="2024-02-27T21:48:13.602" v="296" actId="1036"/>
        <pc:sldMkLst>
          <pc:docMk/>
          <pc:sldMk cId="3714229146" sldId="258"/>
        </pc:sldMkLst>
        <pc:spChg chg="mod ord">
          <ac:chgData name="Rolihlahla Ferdinand" userId="a46f6e2b-ec37-4c42-b331-a1770c15e649" providerId="ADAL" clId="{2E237F6E-B12C-449E-8CB8-1E09A3F447D0}" dt="2024-02-27T21:48:05.861" v="246" actId="1076"/>
          <ac:spMkLst>
            <pc:docMk/>
            <pc:sldMk cId="3714229146" sldId="258"/>
            <ac:spMk id="2" creationId="{BAC981B2-3820-237D-F137-C1F4E3A0DAB3}"/>
          </ac:spMkLst>
        </pc:spChg>
        <pc:spChg chg="add del">
          <ac:chgData name="Rolihlahla Ferdinand" userId="a46f6e2b-ec37-4c42-b331-a1770c15e649" providerId="ADAL" clId="{2E237F6E-B12C-449E-8CB8-1E09A3F447D0}" dt="2024-02-27T21:47:34.944" v="229" actId="26606"/>
          <ac:spMkLst>
            <pc:docMk/>
            <pc:sldMk cId="3714229146" sldId="258"/>
            <ac:spMk id="12" creationId="{F7EDEA10-087E-4352-A848-7D9888DC6745}"/>
          </ac:spMkLst>
        </pc:spChg>
        <pc:spChg chg="add del">
          <ac:chgData name="Rolihlahla Ferdinand" userId="a46f6e2b-ec37-4c42-b331-a1770c15e649" providerId="ADAL" clId="{2E237F6E-B12C-449E-8CB8-1E09A3F447D0}" dt="2024-02-27T21:47:34.944" v="229" actId="26606"/>
          <ac:spMkLst>
            <pc:docMk/>
            <pc:sldMk cId="3714229146" sldId="258"/>
            <ac:spMk id="14" creationId="{605D77EC-B84E-48F8-9EC4-93E851C0FA25}"/>
          </ac:spMkLst>
        </pc:spChg>
        <pc:spChg chg="add del">
          <ac:chgData name="Rolihlahla Ferdinand" userId="a46f6e2b-ec37-4c42-b331-a1770c15e649" providerId="ADAL" clId="{2E237F6E-B12C-449E-8CB8-1E09A3F447D0}" dt="2024-02-27T21:47:38.746" v="231" actId="26606"/>
          <ac:spMkLst>
            <pc:docMk/>
            <pc:sldMk cId="3714229146" sldId="258"/>
            <ac:spMk id="16" creationId="{A4AC5506-6312-4701-8D3C-40187889A947}"/>
          </ac:spMkLst>
        </pc:spChg>
        <pc:spChg chg="add del">
          <ac:chgData name="Rolihlahla Ferdinand" userId="a46f6e2b-ec37-4c42-b331-a1770c15e649" providerId="ADAL" clId="{2E237F6E-B12C-449E-8CB8-1E09A3F447D0}" dt="2024-02-27T21:47:41.413" v="234" actId="26606"/>
          <ac:spMkLst>
            <pc:docMk/>
            <pc:sldMk cId="3714229146" sldId="258"/>
            <ac:spMk id="18" creationId="{7C9BE72A-4F97-4FA0-AF09-2C65D071CFF3}"/>
          </ac:spMkLst>
        </pc:spChg>
        <pc:spChg chg="add del">
          <ac:chgData name="Rolihlahla Ferdinand" userId="a46f6e2b-ec37-4c42-b331-a1770c15e649" providerId="ADAL" clId="{2E237F6E-B12C-449E-8CB8-1E09A3F447D0}" dt="2024-02-27T21:47:42.427" v="236" actId="26606"/>
          <ac:spMkLst>
            <pc:docMk/>
            <pc:sldMk cId="3714229146" sldId="258"/>
            <ac:spMk id="20" creationId="{848F64AA-5BE2-4280-BEFA-DC288118FCCE}"/>
          </ac:spMkLst>
        </pc:spChg>
        <pc:spChg chg="add del">
          <ac:chgData name="Rolihlahla Ferdinand" userId="a46f6e2b-ec37-4c42-b331-a1770c15e649" providerId="ADAL" clId="{2E237F6E-B12C-449E-8CB8-1E09A3F447D0}" dt="2024-02-27T21:47:44.179" v="238" actId="26606"/>
          <ac:spMkLst>
            <pc:docMk/>
            <pc:sldMk cId="3714229146" sldId="258"/>
            <ac:spMk id="22" creationId="{A4AC5506-6312-4701-8D3C-40187889A947}"/>
          </ac:spMkLst>
        </pc:spChg>
        <pc:spChg chg="add del">
          <ac:chgData name="Rolihlahla Ferdinand" userId="a46f6e2b-ec37-4c42-b331-a1770c15e649" providerId="ADAL" clId="{2E237F6E-B12C-449E-8CB8-1E09A3F447D0}" dt="2024-02-27T21:47:52.650" v="240" actId="26606"/>
          <ac:spMkLst>
            <pc:docMk/>
            <pc:sldMk cId="3714229146" sldId="258"/>
            <ac:spMk id="24" creationId="{19C91F84-6F96-436D-9107-A5B849C770DE}"/>
          </ac:spMkLst>
        </pc:spChg>
        <pc:spChg chg="add del">
          <ac:chgData name="Rolihlahla Ferdinand" userId="a46f6e2b-ec37-4c42-b331-a1770c15e649" providerId="ADAL" clId="{2E237F6E-B12C-449E-8CB8-1E09A3F447D0}" dt="2024-02-27T21:47:55.160" v="242" actId="26606"/>
          <ac:spMkLst>
            <pc:docMk/>
            <pc:sldMk cId="3714229146" sldId="258"/>
            <ac:spMk id="26" creationId="{A4AC5506-6312-4701-8D3C-40187889A947}"/>
          </ac:spMkLst>
        </pc:spChg>
        <pc:spChg chg="add del">
          <ac:chgData name="Rolihlahla Ferdinand" userId="a46f6e2b-ec37-4c42-b331-a1770c15e649" providerId="ADAL" clId="{2E237F6E-B12C-449E-8CB8-1E09A3F447D0}" dt="2024-02-27T21:47:55.769" v="244" actId="26606"/>
          <ac:spMkLst>
            <pc:docMk/>
            <pc:sldMk cId="3714229146" sldId="258"/>
            <ac:spMk id="28" creationId="{ADA216DF-C268-4A25-A2DC-51E15F55003F}"/>
          </ac:spMkLst>
        </pc:spChg>
        <pc:spChg chg="add del">
          <ac:chgData name="Rolihlahla Ferdinand" userId="a46f6e2b-ec37-4c42-b331-a1770c15e649" providerId="ADAL" clId="{2E237F6E-B12C-449E-8CB8-1E09A3F447D0}" dt="2024-02-27T21:47:55.769" v="244" actId="26606"/>
          <ac:spMkLst>
            <pc:docMk/>
            <pc:sldMk cId="3714229146" sldId="258"/>
            <ac:spMk id="29" creationId="{DE127D07-37F2-4FE3-9F47-F0CD6740D5D8}"/>
          </ac:spMkLst>
        </pc:spChg>
        <pc:spChg chg="add">
          <ac:chgData name="Rolihlahla Ferdinand" userId="a46f6e2b-ec37-4c42-b331-a1770c15e649" providerId="ADAL" clId="{2E237F6E-B12C-449E-8CB8-1E09A3F447D0}" dt="2024-02-27T21:47:55.771" v="245" actId="26606"/>
          <ac:spMkLst>
            <pc:docMk/>
            <pc:sldMk cId="3714229146" sldId="258"/>
            <ac:spMk id="31" creationId="{19C91F84-6F96-436D-9107-A5B849C770DE}"/>
          </ac:spMkLst>
        </pc:spChg>
        <pc:picChg chg="add mod ord">
          <ac:chgData name="Rolihlahla Ferdinand" userId="a46f6e2b-ec37-4c42-b331-a1770c15e649" providerId="ADAL" clId="{2E237F6E-B12C-449E-8CB8-1E09A3F447D0}" dt="2024-02-27T21:48:11.238" v="277" actId="1036"/>
          <ac:picMkLst>
            <pc:docMk/>
            <pc:sldMk cId="3714229146" sldId="258"/>
            <ac:picMk id="4" creationId="{1933F505-C164-85C8-BBB2-EFB2CBC74FB9}"/>
          </ac:picMkLst>
        </pc:picChg>
        <pc:picChg chg="mod ord">
          <ac:chgData name="Rolihlahla Ferdinand" userId="a46f6e2b-ec37-4c42-b331-a1770c15e649" providerId="ADAL" clId="{2E237F6E-B12C-449E-8CB8-1E09A3F447D0}" dt="2024-02-27T21:48:09.189" v="262" actId="1036"/>
          <ac:picMkLst>
            <pc:docMk/>
            <pc:sldMk cId="3714229146" sldId="258"/>
            <ac:picMk id="5" creationId="{3AFD54ED-B577-462C-88E8-5693B2C5995C}"/>
          </ac:picMkLst>
        </pc:picChg>
        <pc:picChg chg="add mod">
          <ac:chgData name="Rolihlahla Ferdinand" userId="a46f6e2b-ec37-4c42-b331-a1770c15e649" providerId="ADAL" clId="{2E237F6E-B12C-449E-8CB8-1E09A3F447D0}" dt="2024-02-27T21:48:13.602" v="296" actId="1036"/>
          <ac:picMkLst>
            <pc:docMk/>
            <pc:sldMk cId="3714229146" sldId="258"/>
            <ac:picMk id="7" creationId="{5528F8FF-847A-CAF1-D1BC-563114FC6102}"/>
          </ac:picMkLst>
        </pc:picChg>
        <pc:picChg chg="del">
          <ac:chgData name="Rolihlahla Ferdinand" userId="a46f6e2b-ec37-4c42-b331-a1770c15e649" providerId="ADAL" clId="{2E237F6E-B12C-449E-8CB8-1E09A3F447D0}" dt="2024-02-27T21:43:22.109" v="214" actId="478"/>
          <ac:picMkLst>
            <pc:docMk/>
            <pc:sldMk cId="3714229146" sldId="258"/>
            <ac:picMk id="11" creationId="{0D5CB4CE-8BD2-F33A-10E0-B78FB295FFD2}"/>
          </ac:picMkLst>
        </pc:picChg>
      </pc:sldChg>
      <pc:sldChg chg="add">
        <pc:chgData name="Rolihlahla Ferdinand" userId="a46f6e2b-ec37-4c42-b331-a1770c15e649" providerId="ADAL" clId="{2E237F6E-B12C-449E-8CB8-1E09A3F447D0}" dt="2024-02-27T19:11:38.810" v="14"/>
        <pc:sldMkLst>
          <pc:docMk/>
          <pc:sldMk cId="3714229146" sldId="258"/>
        </pc:sldMkLst>
      </pc:sldChg>
      <pc:sldChg chg="add del">
        <pc:chgData name="Rolihlahla Ferdinand" userId="a46f6e2b-ec37-4c42-b331-a1770c15e649" providerId="ADAL" clId="{2E237F6E-B12C-449E-8CB8-1E09A3F447D0}" dt="2024-02-27T19:11:33.617" v="13" actId="2696"/>
        <pc:sldMkLst>
          <pc:docMk/>
          <pc:sldMk cId="557528954" sldId="259"/>
        </pc:sldMkLst>
      </pc:sldChg>
      <pc:sldChg chg="addSp modSp add mod">
        <pc:chgData name="Rolihlahla Ferdinand" userId="a46f6e2b-ec37-4c42-b331-a1770c15e649" providerId="ADAL" clId="{2E237F6E-B12C-449E-8CB8-1E09A3F447D0}" dt="2024-02-27T22:00:01.581" v="453" actId="1076"/>
        <pc:sldMkLst>
          <pc:docMk/>
          <pc:sldMk cId="576336105" sldId="259"/>
        </pc:sldMkLst>
        <pc:picChg chg="add mod">
          <ac:chgData name="Rolihlahla Ferdinand" userId="a46f6e2b-ec37-4c42-b331-a1770c15e649" providerId="ADAL" clId="{2E237F6E-B12C-449E-8CB8-1E09A3F447D0}" dt="2024-02-27T21:59:54.943" v="451" actId="1076"/>
          <ac:picMkLst>
            <pc:docMk/>
            <pc:sldMk cId="576336105" sldId="259"/>
            <ac:picMk id="4" creationId="{90AC3725-C5E2-18F6-183F-D9A13E32C19D}"/>
          </ac:picMkLst>
        </pc:picChg>
        <pc:picChg chg="add mod">
          <ac:chgData name="Rolihlahla Ferdinand" userId="a46f6e2b-ec37-4c42-b331-a1770c15e649" providerId="ADAL" clId="{2E237F6E-B12C-449E-8CB8-1E09A3F447D0}" dt="2024-02-27T22:00:01.581" v="453" actId="1076"/>
          <ac:picMkLst>
            <pc:docMk/>
            <pc:sldMk cId="576336105" sldId="259"/>
            <ac:picMk id="7" creationId="{683A69B6-803B-A62A-29F6-F5B9D57B5A2B}"/>
          </ac:picMkLst>
        </pc:picChg>
      </pc:sldChg>
      <pc:sldChg chg="add del">
        <pc:chgData name="Rolihlahla Ferdinand" userId="a46f6e2b-ec37-4c42-b331-a1770c15e649" providerId="ADAL" clId="{2E237F6E-B12C-449E-8CB8-1E09A3F447D0}" dt="2024-02-27T19:11:12.402" v="8" actId="47"/>
        <pc:sldMkLst>
          <pc:docMk/>
          <pc:sldMk cId="1711695665" sldId="260"/>
        </pc:sldMkLst>
      </pc:sldChg>
      <pc:sldChg chg="add">
        <pc:chgData name="Rolihlahla Ferdinand" userId="a46f6e2b-ec37-4c42-b331-a1770c15e649" providerId="ADAL" clId="{2E237F6E-B12C-449E-8CB8-1E09A3F447D0}" dt="2024-02-27T19:11:38.810" v="14"/>
        <pc:sldMkLst>
          <pc:docMk/>
          <pc:sldMk cId="1711695665" sldId="260"/>
        </pc:sldMkLst>
      </pc:sldChg>
      <pc:sldChg chg="add del">
        <pc:chgData name="Rolihlahla Ferdinand" userId="a46f6e2b-ec37-4c42-b331-a1770c15e649" providerId="ADAL" clId="{2E237F6E-B12C-449E-8CB8-1E09A3F447D0}" dt="2024-02-27T19:11:33.617" v="13" actId="2696"/>
        <pc:sldMkLst>
          <pc:docMk/>
          <pc:sldMk cId="3552453166" sldId="260"/>
        </pc:sldMkLst>
      </pc:sldChg>
      <pc:sldChg chg="add del">
        <pc:chgData name="Rolihlahla Ferdinand" userId="a46f6e2b-ec37-4c42-b331-a1770c15e649" providerId="ADAL" clId="{2E237F6E-B12C-449E-8CB8-1E09A3F447D0}" dt="2024-02-27T19:11:12.402" v="8" actId="47"/>
        <pc:sldMkLst>
          <pc:docMk/>
          <pc:sldMk cId="1316039712" sldId="261"/>
        </pc:sldMkLst>
      </pc:sldChg>
      <pc:sldChg chg="add">
        <pc:chgData name="Rolihlahla Ferdinand" userId="a46f6e2b-ec37-4c42-b331-a1770c15e649" providerId="ADAL" clId="{2E237F6E-B12C-449E-8CB8-1E09A3F447D0}" dt="2024-02-27T19:11:38.810" v="14"/>
        <pc:sldMkLst>
          <pc:docMk/>
          <pc:sldMk cId="1316039712" sldId="261"/>
        </pc:sldMkLst>
      </pc:sldChg>
      <pc:sldChg chg="add del">
        <pc:chgData name="Rolihlahla Ferdinand" userId="a46f6e2b-ec37-4c42-b331-a1770c15e649" providerId="ADAL" clId="{2E237F6E-B12C-449E-8CB8-1E09A3F447D0}" dt="2024-02-27T19:11:33.617" v="13" actId="2696"/>
        <pc:sldMkLst>
          <pc:docMk/>
          <pc:sldMk cId="4250302901" sldId="261"/>
        </pc:sldMkLst>
      </pc:sldChg>
      <pc:sldChg chg="add del">
        <pc:chgData name="Rolihlahla Ferdinand" userId="a46f6e2b-ec37-4c42-b331-a1770c15e649" providerId="ADAL" clId="{2E237F6E-B12C-449E-8CB8-1E09A3F447D0}" dt="2024-02-27T19:11:33.617" v="13" actId="2696"/>
        <pc:sldMkLst>
          <pc:docMk/>
          <pc:sldMk cId="3801669430" sldId="262"/>
        </pc:sldMkLst>
      </pc:sldChg>
      <pc:sldChg chg="add">
        <pc:chgData name="Rolihlahla Ferdinand" userId="a46f6e2b-ec37-4c42-b331-a1770c15e649" providerId="ADAL" clId="{2E237F6E-B12C-449E-8CB8-1E09A3F447D0}" dt="2024-02-27T19:11:38.810" v="14"/>
        <pc:sldMkLst>
          <pc:docMk/>
          <pc:sldMk cId="4242195503" sldId="262"/>
        </pc:sldMkLst>
      </pc:sldChg>
      <pc:sldChg chg="add del">
        <pc:chgData name="Rolihlahla Ferdinand" userId="a46f6e2b-ec37-4c42-b331-a1770c15e649" providerId="ADAL" clId="{2E237F6E-B12C-449E-8CB8-1E09A3F447D0}" dt="2024-02-27T19:11:12.402" v="8" actId="47"/>
        <pc:sldMkLst>
          <pc:docMk/>
          <pc:sldMk cId="4242195503" sldId="262"/>
        </pc:sldMkLst>
      </pc:sldChg>
      <pc:sldChg chg="add del">
        <pc:chgData name="Rolihlahla Ferdinand" userId="a46f6e2b-ec37-4c42-b331-a1770c15e649" providerId="ADAL" clId="{2E237F6E-B12C-449E-8CB8-1E09A3F447D0}" dt="2024-02-27T19:11:33.617" v="13" actId="2696"/>
        <pc:sldMkLst>
          <pc:docMk/>
          <pc:sldMk cId="1574052750" sldId="263"/>
        </pc:sldMkLst>
      </pc:sldChg>
      <pc:sldChg chg="add del">
        <pc:chgData name="Rolihlahla Ferdinand" userId="a46f6e2b-ec37-4c42-b331-a1770c15e649" providerId="ADAL" clId="{2E237F6E-B12C-449E-8CB8-1E09A3F447D0}" dt="2024-02-27T19:11:12.402" v="8" actId="47"/>
        <pc:sldMkLst>
          <pc:docMk/>
          <pc:sldMk cId="3644176651" sldId="263"/>
        </pc:sldMkLst>
      </pc:sldChg>
      <pc:sldChg chg="add">
        <pc:chgData name="Rolihlahla Ferdinand" userId="a46f6e2b-ec37-4c42-b331-a1770c15e649" providerId="ADAL" clId="{2E237F6E-B12C-449E-8CB8-1E09A3F447D0}" dt="2024-02-27T19:11:38.810" v="14"/>
        <pc:sldMkLst>
          <pc:docMk/>
          <pc:sldMk cId="3644176651" sldId="263"/>
        </pc:sldMkLst>
      </pc:sldChg>
      <pc:sldChg chg="add">
        <pc:chgData name="Rolihlahla Ferdinand" userId="a46f6e2b-ec37-4c42-b331-a1770c15e649" providerId="ADAL" clId="{2E237F6E-B12C-449E-8CB8-1E09A3F447D0}" dt="2024-02-27T19:11:38.810" v="14"/>
        <pc:sldMkLst>
          <pc:docMk/>
          <pc:sldMk cId="1476623385" sldId="264"/>
        </pc:sldMkLst>
      </pc:sldChg>
      <pc:sldChg chg="addSp delSp modSp add del mod">
        <pc:chgData name="Rolihlahla Ferdinand" userId="a46f6e2b-ec37-4c42-b331-a1770c15e649" providerId="ADAL" clId="{2E237F6E-B12C-449E-8CB8-1E09A3F447D0}" dt="2024-02-27T19:11:33.617" v="13" actId="2696"/>
        <pc:sldMkLst>
          <pc:docMk/>
          <pc:sldMk cId="1868290960" sldId="264"/>
        </pc:sldMkLst>
        <pc:spChg chg="add del mod">
          <ac:chgData name="Rolihlahla Ferdinand" userId="a46f6e2b-ec37-4c42-b331-a1770c15e649" providerId="ADAL" clId="{2E237F6E-B12C-449E-8CB8-1E09A3F447D0}" dt="2024-02-27T19:11:30.238" v="12" actId="21"/>
          <ac:spMkLst>
            <pc:docMk/>
            <pc:sldMk cId="1868290960" sldId="264"/>
            <ac:spMk id="4" creationId="{82EDB707-4550-DE7F-3566-E3C3D6042C56}"/>
          </ac:spMkLst>
        </pc:spChg>
        <pc:picChg chg="add del">
          <ac:chgData name="Rolihlahla Ferdinand" userId="a46f6e2b-ec37-4c42-b331-a1770c15e649" providerId="ADAL" clId="{2E237F6E-B12C-449E-8CB8-1E09A3F447D0}" dt="2024-02-27T19:11:30.238" v="12" actId="21"/>
          <ac:picMkLst>
            <pc:docMk/>
            <pc:sldMk cId="1868290960" sldId="264"/>
            <ac:picMk id="5" creationId="{6B037F76-E05F-889B-2A82-870D2046F91F}"/>
          </ac:picMkLst>
        </pc:picChg>
      </pc:sldChg>
      <pc:sldChg chg="add del">
        <pc:chgData name="Rolihlahla Ferdinand" userId="a46f6e2b-ec37-4c42-b331-a1770c15e649" providerId="ADAL" clId="{2E237F6E-B12C-449E-8CB8-1E09A3F447D0}" dt="2024-02-27T19:11:12.402" v="8" actId="47"/>
        <pc:sldMkLst>
          <pc:docMk/>
          <pc:sldMk cId="0" sldId="265"/>
        </pc:sldMkLst>
      </pc:sldChg>
      <pc:sldChg chg="add del">
        <pc:chgData name="Rolihlahla Ferdinand" userId="a46f6e2b-ec37-4c42-b331-a1770c15e649" providerId="ADAL" clId="{2E237F6E-B12C-449E-8CB8-1E09A3F447D0}" dt="2024-02-27T19:11:12.402" v="8" actId="47"/>
        <pc:sldMkLst>
          <pc:docMk/>
          <pc:sldMk cId="0" sldId="266"/>
        </pc:sldMkLst>
      </pc:sldChg>
      <pc:sldChg chg="modSp">
        <pc:chgData name="Rolihlahla Ferdinand" userId="a46f6e2b-ec37-4c42-b331-a1770c15e649" providerId="ADAL" clId="{2E237F6E-B12C-449E-8CB8-1E09A3F447D0}" dt="2024-02-27T19:12:15.982" v="121" actId="20577"/>
        <pc:sldMkLst>
          <pc:docMk/>
          <pc:sldMk cId="1092887870" sldId="268"/>
        </pc:sldMkLst>
        <pc:spChg chg="mod">
          <ac:chgData name="Rolihlahla Ferdinand" userId="a46f6e2b-ec37-4c42-b331-a1770c15e649" providerId="ADAL" clId="{2E237F6E-B12C-449E-8CB8-1E09A3F447D0}" dt="2024-02-27T19:12:15.982" v="121" actId="20577"/>
          <ac:spMkLst>
            <pc:docMk/>
            <pc:sldMk cId="1092887870" sldId="268"/>
            <ac:spMk id="2" creationId="{92D4CAF0-9F21-FE76-67CE-4941686C0136}"/>
          </ac:spMkLst>
        </pc:spChg>
      </pc:sldChg>
      <pc:sldChg chg="add del">
        <pc:chgData name="Rolihlahla Ferdinand" userId="a46f6e2b-ec37-4c42-b331-a1770c15e649" providerId="ADAL" clId="{2E237F6E-B12C-449E-8CB8-1E09A3F447D0}" dt="2024-02-27T19:11:12.402" v="8" actId="47"/>
        <pc:sldMkLst>
          <pc:docMk/>
          <pc:sldMk cId="2877314544" sldId="269"/>
        </pc:sldMkLst>
      </pc:sldChg>
      <pc:sldChg chg="addSp delSp modSp new mod ord setBg modClrScheme addAnim delAnim chgLayout">
        <pc:chgData name="Rolihlahla Ferdinand" userId="a46f6e2b-ec37-4c42-b331-a1770c15e649" providerId="ADAL" clId="{2E237F6E-B12C-449E-8CB8-1E09A3F447D0}" dt="2024-02-27T21:58:27.603" v="439"/>
        <pc:sldMkLst>
          <pc:docMk/>
          <pc:sldMk cId="4184692134" sldId="269"/>
        </pc:sldMkLst>
        <pc:spChg chg="del mod ord">
          <ac:chgData name="Rolihlahla Ferdinand" userId="a46f6e2b-ec37-4c42-b331-a1770c15e649" providerId="ADAL" clId="{2E237F6E-B12C-449E-8CB8-1E09A3F447D0}" dt="2024-02-27T21:38:56.426" v="123" actId="700"/>
          <ac:spMkLst>
            <pc:docMk/>
            <pc:sldMk cId="4184692134" sldId="269"/>
            <ac:spMk id="2" creationId="{E74C166C-92CC-20DE-7031-FBBE10BDCA8F}"/>
          </ac:spMkLst>
        </pc:spChg>
        <pc:spChg chg="del mod ord">
          <ac:chgData name="Rolihlahla Ferdinand" userId="a46f6e2b-ec37-4c42-b331-a1770c15e649" providerId="ADAL" clId="{2E237F6E-B12C-449E-8CB8-1E09A3F447D0}" dt="2024-02-27T21:38:56.426" v="123" actId="700"/>
          <ac:spMkLst>
            <pc:docMk/>
            <pc:sldMk cId="4184692134" sldId="269"/>
            <ac:spMk id="3" creationId="{C6132D1B-262F-82A2-57FC-529C339C7B6B}"/>
          </ac:spMkLst>
        </pc:spChg>
        <pc:spChg chg="add mod ord">
          <ac:chgData name="Rolihlahla Ferdinand" userId="a46f6e2b-ec37-4c42-b331-a1770c15e649" providerId="ADAL" clId="{2E237F6E-B12C-449E-8CB8-1E09A3F447D0}" dt="2024-02-27T21:57:55.991" v="435" actId="20577"/>
          <ac:spMkLst>
            <pc:docMk/>
            <pc:sldMk cId="4184692134" sldId="269"/>
            <ac:spMk id="4" creationId="{44640A9F-6727-BD68-37EA-D78CDBA2719B}"/>
          </ac:spMkLst>
        </pc:spChg>
        <pc:spChg chg="add del mod ord">
          <ac:chgData name="Rolihlahla Ferdinand" userId="a46f6e2b-ec37-4c42-b331-a1770c15e649" providerId="ADAL" clId="{2E237F6E-B12C-449E-8CB8-1E09A3F447D0}" dt="2024-02-27T21:39:07.142" v="141" actId="478"/>
          <ac:spMkLst>
            <pc:docMk/>
            <pc:sldMk cId="4184692134" sldId="269"/>
            <ac:spMk id="5" creationId="{7B8AEB82-73FF-1ACB-4893-538EA3EC4D98}"/>
          </ac:spMkLst>
        </pc:spChg>
        <pc:spChg chg="add del">
          <ac:chgData name="Rolihlahla Ferdinand" userId="a46f6e2b-ec37-4c42-b331-a1770c15e649" providerId="ADAL" clId="{2E237F6E-B12C-449E-8CB8-1E09A3F447D0}" dt="2024-02-27T21:40:56.733" v="173" actId="26606"/>
          <ac:spMkLst>
            <pc:docMk/>
            <pc:sldMk cId="4184692134" sldId="269"/>
            <ac:spMk id="13" creationId="{A4AC5506-6312-4701-8D3C-40187889A947}"/>
          </ac:spMkLst>
        </pc:spChg>
        <pc:spChg chg="add del">
          <ac:chgData name="Rolihlahla Ferdinand" userId="a46f6e2b-ec37-4c42-b331-a1770c15e649" providerId="ADAL" clId="{2E237F6E-B12C-449E-8CB8-1E09A3F447D0}" dt="2024-02-27T21:40:57.874" v="175" actId="26606"/>
          <ac:spMkLst>
            <pc:docMk/>
            <pc:sldMk cId="4184692134" sldId="269"/>
            <ac:spMk id="15" creationId="{7B4F6806-5898-4FE8-B610-A058C8B8470A}"/>
          </ac:spMkLst>
        </pc:spChg>
        <pc:spChg chg="add del">
          <ac:chgData name="Rolihlahla Ferdinand" userId="a46f6e2b-ec37-4c42-b331-a1770c15e649" providerId="ADAL" clId="{2E237F6E-B12C-449E-8CB8-1E09A3F447D0}" dt="2024-02-27T21:40:16.944" v="158" actId="26606"/>
          <ac:spMkLst>
            <pc:docMk/>
            <pc:sldMk cId="4184692134" sldId="269"/>
            <ac:spMk id="16" creationId="{1707FC24-6981-43D9-B525-C7832BA22463}"/>
          </ac:spMkLst>
        </pc:spChg>
        <pc:spChg chg="add del">
          <ac:chgData name="Rolihlahla Ferdinand" userId="a46f6e2b-ec37-4c42-b331-a1770c15e649" providerId="ADAL" clId="{2E237F6E-B12C-449E-8CB8-1E09A3F447D0}" dt="2024-02-27T21:40:59.275" v="177" actId="26606"/>
          <ac:spMkLst>
            <pc:docMk/>
            <pc:sldMk cId="4184692134" sldId="269"/>
            <ac:spMk id="17" creationId="{B7B42F36-B3C1-4247-AF36-090F0134ED59}"/>
          </ac:spMkLst>
        </pc:spChg>
        <pc:spChg chg="add del">
          <ac:chgData name="Rolihlahla Ferdinand" userId="a46f6e2b-ec37-4c42-b331-a1770c15e649" providerId="ADAL" clId="{2E237F6E-B12C-449E-8CB8-1E09A3F447D0}" dt="2024-02-27T21:40:20.073" v="161" actId="26606"/>
          <ac:spMkLst>
            <pc:docMk/>
            <pc:sldMk cId="4184692134" sldId="269"/>
            <ac:spMk id="18" creationId="{605D77EC-B84E-48F8-9EC4-93E851C0FA25}"/>
          </ac:spMkLst>
        </pc:spChg>
        <pc:spChg chg="add del">
          <ac:chgData name="Rolihlahla Ferdinand" userId="a46f6e2b-ec37-4c42-b331-a1770c15e649" providerId="ADAL" clId="{2E237F6E-B12C-449E-8CB8-1E09A3F447D0}" dt="2024-02-27T21:40:20.073" v="161" actId="26606"/>
          <ac:spMkLst>
            <pc:docMk/>
            <pc:sldMk cId="4184692134" sldId="269"/>
            <ac:spMk id="19" creationId="{F7EDEA10-087E-4352-A848-7D9888DC6745}"/>
          </ac:spMkLst>
        </pc:spChg>
        <pc:spChg chg="add del">
          <ac:chgData name="Rolihlahla Ferdinand" userId="a46f6e2b-ec37-4c42-b331-a1770c15e649" providerId="ADAL" clId="{2E237F6E-B12C-449E-8CB8-1E09A3F447D0}" dt="2024-02-27T21:40:59.275" v="177" actId="26606"/>
          <ac:spMkLst>
            <pc:docMk/>
            <pc:sldMk cId="4184692134" sldId="269"/>
            <ac:spMk id="20" creationId="{696B4F8D-F261-41C2-B0A1-B0899F667F0C}"/>
          </ac:spMkLst>
        </pc:spChg>
        <pc:spChg chg="add del">
          <ac:chgData name="Rolihlahla Ferdinand" userId="a46f6e2b-ec37-4c42-b331-a1770c15e649" providerId="ADAL" clId="{2E237F6E-B12C-449E-8CB8-1E09A3F447D0}" dt="2024-02-27T21:40:32.052" v="163" actId="26606"/>
          <ac:spMkLst>
            <pc:docMk/>
            <pc:sldMk cId="4184692134" sldId="269"/>
            <ac:spMk id="21" creationId="{1707FC24-6981-43D9-B525-C7832BA22463}"/>
          </ac:spMkLst>
        </pc:spChg>
        <pc:spChg chg="add del">
          <ac:chgData name="Rolihlahla Ferdinand" userId="a46f6e2b-ec37-4c42-b331-a1770c15e649" providerId="ADAL" clId="{2E237F6E-B12C-449E-8CB8-1E09A3F447D0}" dt="2024-02-27T21:40:59.275" v="177" actId="26606"/>
          <ac:spMkLst>
            <pc:docMk/>
            <pc:sldMk cId="4184692134" sldId="269"/>
            <ac:spMk id="22" creationId="{A3C7563A-4B20-4E0B-8548-374928B55F30}"/>
          </ac:spMkLst>
        </pc:spChg>
        <pc:spChg chg="add del">
          <ac:chgData name="Rolihlahla Ferdinand" userId="a46f6e2b-ec37-4c42-b331-a1770c15e649" providerId="ADAL" clId="{2E237F6E-B12C-449E-8CB8-1E09A3F447D0}" dt="2024-02-27T21:40:50.345" v="171" actId="26606"/>
          <ac:spMkLst>
            <pc:docMk/>
            <pc:sldMk cId="4184692134" sldId="269"/>
            <ac:spMk id="23" creationId="{848F64AA-5BE2-4280-BEFA-DC288118FCCE}"/>
          </ac:spMkLst>
        </pc:spChg>
        <pc:spChg chg="add del">
          <ac:chgData name="Rolihlahla Ferdinand" userId="a46f6e2b-ec37-4c42-b331-a1770c15e649" providerId="ADAL" clId="{2E237F6E-B12C-449E-8CB8-1E09A3F447D0}" dt="2024-02-27T21:40:59.275" v="177" actId="26606"/>
          <ac:spMkLst>
            <pc:docMk/>
            <pc:sldMk cId="4184692134" sldId="269"/>
            <ac:spMk id="24" creationId="{FEF131A2-E574-4D95-A322-C5FF0B64E821}"/>
          </ac:spMkLst>
        </pc:spChg>
        <pc:spChg chg="add del">
          <ac:chgData name="Rolihlahla Ferdinand" userId="a46f6e2b-ec37-4c42-b331-a1770c15e649" providerId="ADAL" clId="{2E237F6E-B12C-449E-8CB8-1E09A3F447D0}" dt="2024-02-27T21:41:07.776" v="179" actId="26606"/>
          <ac:spMkLst>
            <pc:docMk/>
            <pc:sldMk cId="4184692134" sldId="269"/>
            <ac:spMk id="26" creationId="{7C98A213-5994-475E-B327-DC6EC27FBA8B}"/>
          </ac:spMkLst>
        </pc:spChg>
        <pc:spChg chg="add del">
          <ac:chgData name="Rolihlahla Ferdinand" userId="a46f6e2b-ec37-4c42-b331-a1770c15e649" providerId="ADAL" clId="{2E237F6E-B12C-449E-8CB8-1E09A3F447D0}" dt="2024-02-27T21:41:07.776" v="179" actId="26606"/>
          <ac:spMkLst>
            <pc:docMk/>
            <pc:sldMk cId="4184692134" sldId="269"/>
            <ac:spMk id="27" creationId="{4B030A0D-0DAD-4A99-89BB-419527D6A64B}"/>
          </ac:spMkLst>
        </pc:spChg>
        <pc:spChg chg="add del">
          <ac:chgData name="Rolihlahla Ferdinand" userId="a46f6e2b-ec37-4c42-b331-a1770c15e649" providerId="ADAL" clId="{2E237F6E-B12C-449E-8CB8-1E09A3F447D0}" dt="2024-02-27T21:41:14.215" v="182" actId="26606"/>
          <ac:spMkLst>
            <pc:docMk/>
            <pc:sldMk cId="4184692134" sldId="269"/>
            <ac:spMk id="29" creationId="{F7EDEA10-087E-4352-A848-7D9888DC6745}"/>
          </ac:spMkLst>
        </pc:spChg>
        <pc:spChg chg="add del">
          <ac:chgData name="Rolihlahla Ferdinand" userId="a46f6e2b-ec37-4c42-b331-a1770c15e649" providerId="ADAL" clId="{2E237F6E-B12C-449E-8CB8-1E09A3F447D0}" dt="2024-02-27T21:41:14.215" v="182" actId="26606"/>
          <ac:spMkLst>
            <pc:docMk/>
            <pc:sldMk cId="4184692134" sldId="269"/>
            <ac:spMk id="30" creationId="{605D77EC-B84E-48F8-9EC4-93E851C0FA25}"/>
          </ac:spMkLst>
        </pc:spChg>
        <pc:spChg chg="add del">
          <ac:chgData name="Rolihlahla Ferdinand" userId="a46f6e2b-ec37-4c42-b331-a1770c15e649" providerId="ADAL" clId="{2E237F6E-B12C-449E-8CB8-1E09A3F447D0}" dt="2024-02-27T21:41:19.595" v="184" actId="26606"/>
          <ac:spMkLst>
            <pc:docMk/>
            <pc:sldMk cId="4184692134" sldId="269"/>
            <ac:spMk id="32" creationId="{CA4BD6EE-7B51-447C-AAB3-028B7A3E515D}"/>
          </ac:spMkLst>
        </pc:spChg>
        <pc:spChg chg="add del">
          <ac:chgData name="Rolihlahla Ferdinand" userId="a46f6e2b-ec37-4c42-b331-a1770c15e649" providerId="ADAL" clId="{2E237F6E-B12C-449E-8CB8-1E09A3F447D0}" dt="2024-02-27T21:41:19.595" v="184" actId="26606"/>
          <ac:spMkLst>
            <pc:docMk/>
            <pc:sldMk cId="4184692134" sldId="269"/>
            <ac:spMk id="33" creationId="{6B5FF7CD-712E-4187-BFF5-B192FFB33A49}"/>
          </ac:spMkLst>
        </pc:spChg>
        <pc:spChg chg="add del">
          <ac:chgData name="Rolihlahla Ferdinand" userId="a46f6e2b-ec37-4c42-b331-a1770c15e649" providerId="ADAL" clId="{2E237F6E-B12C-449E-8CB8-1E09A3F447D0}" dt="2024-02-27T21:41:20.499" v="186" actId="26606"/>
          <ac:spMkLst>
            <pc:docMk/>
            <pc:sldMk cId="4184692134" sldId="269"/>
            <ac:spMk id="35" creationId="{7C9BE72A-4F97-4FA0-AF09-2C65D071CFF3}"/>
          </ac:spMkLst>
        </pc:spChg>
        <pc:spChg chg="add del">
          <ac:chgData name="Rolihlahla Ferdinand" userId="a46f6e2b-ec37-4c42-b331-a1770c15e649" providerId="ADAL" clId="{2E237F6E-B12C-449E-8CB8-1E09A3F447D0}" dt="2024-02-27T21:41:24.445" v="188" actId="26606"/>
          <ac:spMkLst>
            <pc:docMk/>
            <pc:sldMk cId="4184692134" sldId="269"/>
            <ac:spMk id="37" creationId="{2111B97A-2FB0-4625-8C2E-CDCB1AF683A2}"/>
          </ac:spMkLst>
        </pc:spChg>
        <pc:spChg chg="add del">
          <ac:chgData name="Rolihlahla Ferdinand" userId="a46f6e2b-ec37-4c42-b331-a1770c15e649" providerId="ADAL" clId="{2E237F6E-B12C-449E-8CB8-1E09A3F447D0}" dt="2024-02-27T21:41:24.445" v="188" actId="26606"/>
          <ac:spMkLst>
            <pc:docMk/>
            <pc:sldMk cId="4184692134" sldId="269"/>
            <ac:spMk id="41" creationId="{8ED94938-268E-4C0A-A08A-B3980C78BAEB}"/>
          </ac:spMkLst>
        </pc:spChg>
        <pc:spChg chg="add del">
          <ac:chgData name="Rolihlahla Ferdinand" userId="a46f6e2b-ec37-4c42-b331-a1770c15e649" providerId="ADAL" clId="{2E237F6E-B12C-449E-8CB8-1E09A3F447D0}" dt="2024-02-27T21:41:29.960" v="190" actId="26606"/>
          <ac:spMkLst>
            <pc:docMk/>
            <pc:sldMk cId="4184692134" sldId="269"/>
            <ac:spMk id="43" creationId="{B6ECEE03-918F-43ED-A7B3-F1BDE3FCECAF}"/>
          </ac:spMkLst>
        </pc:spChg>
        <pc:spChg chg="add del">
          <ac:chgData name="Rolihlahla Ferdinand" userId="a46f6e2b-ec37-4c42-b331-a1770c15e649" providerId="ADAL" clId="{2E237F6E-B12C-449E-8CB8-1E09A3F447D0}" dt="2024-02-27T21:41:29.960" v="190" actId="26606"/>
          <ac:spMkLst>
            <pc:docMk/>
            <pc:sldMk cId="4184692134" sldId="269"/>
            <ac:spMk id="44" creationId="{010B55F0-C448-403A-8231-AD42A7BA271C}"/>
          </ac:spMkLst>
        </pc:spChg>
        <pc:spChg chg="add">
          <ac:chgData name="Rolihlahla Ferdinand" userId="a46f6e2b-ec37-4c42-b331-a1770c15e649" providerId="ADAL" clId="{2E237F6E-B12C-449E-8CB8-1E09A3F447D0}" dt="2024-02-27T21:41:29.962" v="191" actId="26606"/>
          <ac:spMkLst>
            <pc:docMk/>
            <pc:sldMk cId="4184692134" sldId="269"/>
            <ac:spMk id="46" creationId="{A4AC5506-6312-4701-8D3C-40187889A947}"/>
          </ac:spMkLst>
        </pc:spChg>
        <pc:grpChg chg="add del">
          <ac:chgData name="Rolihlahla Ferdinand" userId="a46f6e2b-ec37-4c42-b331-a1770c15e649" providerId="ADAL" clId="{2E237F6E-B12C-449E-8CB8-1E09A3F447D0}" dt="2024-02-27T21:41:24.445" v="188" actId="26606"/>
          <ac:grpSpMkLst>
            <pc:docMk/>
            <pc:sldMk cId="4184692134" sldId="269"/>
            <ac:grpSpMk id="38" creationId="{B83D307E-DF68-43F8-97CE-0AAE950A7129}"/>
          </ac:grpSpMkLst>
        </pc:grpChg>
        <pc:picChg chg="add mod ord">
          <ac:chgData name="Rolihlahla Ferdinand" userId="a46f6e2b-ec37-4c42-b331-a1770c15e649" providerId="ADAL" clId="{2E237F6E-B12C-449E-8CB8-1E09A3F447D0}" dt="2024-02-27T21:42:53.286" v="208" actId="14100"/>
          <ac:picMkLst>
            <pc:docMk/>
            <pc:sldMk cId="4184692134" sldId="269"/>
            <ac:picMk id="7" creationId="{D9A15B21-FB17-6C69-7C92-2B10239CF968}"/>
          </ac:picMkLst>
        </pc:picChg>
        <pc:picChg chg="add mod ord">
          <ac:chgData name="Rolihlahla Ferdinand" userId="a46f6e2b-ec37-4c42-b331-a1770c15e649" providerId="ADAL" clId="{2E237F6E-B12C-449E-8CB8-1E09A3F447D0}" dt="2024-02-27T21:43:11.219" v="213" actId="14100"/>
          <ac:picMkLst>
            <pc:docMk/>
            <pc:sldMk cId="4184692134" sldId="269"/>
            <ac:picMk id="9" creationId="{CAB02966-B9AC-03D1-C698-443E25990A64}"/>
          </ac:picMkLst>
        </pc:picChg>
        <pc:picChg chg="add del mod">
          <ac:chgData name="Rolihlahla Ferdinand" userId="a46f6e2b-ec37-4c42-b331-a1770c15e649" providerId="ADAL" clId="{2E237F6E-B12C-449E-8CB8-1E09A3F447D0}" dt="2024-02-27T21:42:29.447" v="203" actId="1076"/>
          <ac:picMkLst>
            <pc:docMk/>
            <pc:sldMk cId="4184692134" sldId="269"/>
            <ac:picMk id="11" creationId="{3D00CB2C-6956-68C5-703E-A3D9BD7759EC}"/>
          </ac:picMkLst>
        </pc:picChg>
        <pc:picChg chg="add mod">
          <ac:chgData name="Rolihlahla Ferdinand" userId="a46f6e2b-ec37-4c42-b331-a1770c15e649" providerId="ADAL" clId="{2E237F6E-B12C-449E-8CB8-1E09A3F447D0}" dt="2024-02-27T21:41:45.055" v="194"/>
          <ac:picMkLst>
            <pc:docMk/>
            <pc:sldMk cId="4184692134" sldId="269"/>
            <ac:picMk id="12" creationId="{2E40729F-A4B9-92BD-E176-0F6FCD53FAA8}"/>
          </ac:picMkLst>
        </pc:picChg>
      </pc:sldChg>
      <pc:sldChg chg="addSp delSp modSp new mod setBg">
        <pc:chgData name="Rolihlahla Ferdinand" userId="a46f6e2b-ec37-4c42-b331-a1770c15e649" providerId="ADAL" clId="{2E237F6E-B12C-449E-8CB8-1E09A3F447D0}" dt="2024-02-27T21:52:58.943" v="332" actId="20577"/>
        <pc:sldMkLst>
          <pc:docMk/>
          <pc:sldMk cId="1024377977" sldId="270"/>
        </pc:sldMkLst>
        <pc:spChg chg="del">
          <ac:chgData name="Rolihlahla Ferdinand" userId="a46f6e2b-ec37-4c42-b331-a1770c15e649" providerId="ADAL" clId="{2E237F6E-B12C-449E-8CB8-1E09A3F447D0}" dt="2024-02-27T21:52:08.026" v="300"/>
          <ac:spMkLst>
            <pc:docMk/>
            <pc:sldMk cId="1024377977" sldId="270"/>
            <ac:spMk id="2" creationId="{28600423-A658-ECBE-2842-62B34A819314}"/>
          </ac:spMkLst>
        </pc:spChg>
        <pc:spChg chg="del">
          <ac:chgData name="Rolihlahla Ferdinand" userId="a46f6e2b-ec37-4c42-b331-a1770c15e649" providerId="ADAL" clId="{2E237F6E-B12C-449E-8CB8-1E09A3F447D0}" dt="2024-02-27T21:52:16.717" v="302" actId="478"/>
          <ac:spMkLst>
            <pc:docMk/>
            <pc:sldMk cId="1024377977" sldId="270"/>
            <ac:spMk id="3" creationId="{94641A57-73ED-D9BA-5411-0F295A8B7C54}"/>
          </ac:spMkLst>
        </pc:spChg>
        <pc:spChg chg="add mod ord">
          <ac:chgData name="Rolihlahla Ferdinand" userId="a46f6e2b-ec37-4c42-b331-a1770c15e649" providerId="ADAL" clId="{2E237F6E-B12C-449E-8CB8-1E09A3F447D0}" dt="2024-02-27T21:52:58.943" v="332" actId="20577"/>
          <ac:spMkLst>
            <pc:docMk/>
            <pc:sldMk cId="1024377977" sldId="270"/>
            <ac:spMk id="4" creationId="{E1D40AEF-07E1-1836-90F3-A0E4FE289FA4}"/>
          </ac:spMkLst>
        </pc:spChg>
        <pc:spChg chg="add">
          <ac:chgData name="Rolihlahla Ferdinand" userId="a46f6e2b-ec37-4c42-b331-a1770c15e649" providerId="ADAL" clId="{2E237F6E-B12C-449E-8CB8-1E09A3F447D0}" dt="2024-02-27T21:52:50.662" v="325" actId="26606"/>
          <ac:spMkLst>
            <pc:docMk/>
            <pc:sldMk cId="1024377977" sldId="270"/>
            <ac:spMk id="21" creationId="{D4771268-CB57-404A-9271-370EB28F6090}"/>
          </ac:spMkLst>
        </pc:spChg>
        <pc:picChg chg="add mod">
          <ac:chgData name="Rolihlahla Ferdinand" userId="a46f6e2b-ec37-4c42-b331-a1770c15e649" providerId="ADAL" clId="{2E237F6E-B12C-449E-8CB8-1E09A3F447D0}" dt="2024-02-27T21:52:50.662" v="325" actId="26606"/>
          <ac:picMkLst>
            <pc:docMk/>
            <pc:sldMk cId="1024377977" sldId="270"/>
            <ac:picMk id="6" creationId="{CE710F3B-B51E-9793-8971-14C89ED24E09}"/>
          </ac:picMkLst>
        </pc:picChg>
        <pc:picChg chg="add mod ord">
          <ac:chgData name="Rolihlahla Ferdinand" userId="a46f6e2b-ec37-4c42-b331-a1770c15e649" providerId="ADAL" clId="{2E237F6E-B12C-449E-8CB8-1E09A3F447D0}" dt="2024-02-27T21:52:50.662" v="325" actId="26606"/>
          <ac:picMkLst>
            <pc:docMk/>
            <pc:sldMk cId="1024377977" sldId="270"/>
            <ac:picMk id="8" creationId="{0A22DE5C-4E5D-D844-7237-81792502D6A8}"/>
          </ac:picMkLst>
        </pc:picChg>
        <pc:picChg chg="add mod">
          <ac:chgData name="Rolihlahla Ferdinand" userId="a46f6e2b-ec37-4c42-b331-a1770c15e649" providerId="ADAL" clId="{2E237F6E-B12C-449E-8CB8-1E09A3F447D0}" dt="2024-02-27T21:52:50.662" v="325" actId="26606"/>
          <ac:picMkLst>
            <pc:docMk/>
            <pc:sldMk cId="1024377977" sldId="270"/>
            <ac:picMk id="10" creationId="{CC42699C-A681-8BBA-7C93-816506DFF22C}"/>
          </ac:picMkLst>
        </pc:picChg>
        <pc:picChg chg="add mod">
          <ac:chgData name="Rolihlahla Ferdinand" userId="a46f6e2b-ec37-4c42-b331-a1770c15e649" providerId="ADAL" clId="{2E237F6E-B12C-449E-8CB8-1E09A3F447D0}" dt="2024-02-27T21:52:50.662" v="325" actId="26606"/>
          <ac:picMkLst>
            <pc:docMk/>
            <pc:sldMk cId="1024377977" sldId="270"/>
            <ac:picMk id="12" creationId="{92508F4F-A07B-904C-8254-2B0D2BAF36AA}"/>
          </ac:picMkLst>
        </pc:picChg>
        <pc:picChg chg="add mod ord">
          <ac:chgData name="Rolihlahla Ferdinand" userId="a46f6e2b-ec37-4c42-b331-a1770c15e649" providerId="ADAL" clId="{2E237F6E-B12C-449E-8CB8-1E09A3F447D0}" dt="2024-02-27T21:52:50.662" v="325" actId="26606"/>
          <ac:picMkLst>
            <pc:docMk/>
            <pc:sldMk cId="1024377977" sldId="270"/>
            <ac:picMk id="14" creationId="{5FF418A0-2CD4-FF1D-E815-F58C722276B9}"/>
          </ac:picMkLst>
        </pc:picChg>
        <pc:picChg chg="add mod">
          <ac:chgData name="Rolihlahla Ferdinand" userId="a46f6e2b-ec37-4c42-b331-a1770c15e649" providerId="ADAL" clId="{2E237F6E-B12C-449E-8CB8-1E09A3F447D0}" dt="2024-02-27T21:52:50.662" v="325" actId="26606"/>
          <ac:picMkLst>
            <pc:docMk/>
            <pc:sldMk cId="1024377977" sldId="270"/>
            <ac:picMk id="16" creationId="{EFD2B8E3-5CAC-14F3-B76E-1FE3235C6069}"/>
          </ac:picMkLst>
        </pc:picChg>
      </pc:sldChg>
      <pc:sldChg chg="add del">
        <pc:chgData name="Rolihlahla Ferdinand" userId="a46f6e2b-ec37-4c42-b331-a1770c15e649" providerId="ADAL" clId="{2E237F6E-B12C-449E-8CB8-1E09A3F447D0}" dt="2024-02-27T19:11:12.402" v="8" actId="47"/>
        <pc:sldMkLst>
          <pc:docMk/>
          <pc:sldMk cId="2888133024" sldId="270"/>
        </pc:sldMkLst>
      </pc:sldChg>
      <pc:sldChg chg="new del">
        <pc:chgData name="Rolihlahla Ferdinand" userId="a46f6e2b-ec37-4c42-b331-a1770c15e649" providerId="ADAL" clId="{2E237F6E-B12C-449E-8CB8-1E09A3F447D0}" dt="2024-02-27T21:51:50.333" v="298" actId="680"/>
        <pc:sldMkLst>
          <pc:docMk/>
          <pc:sldMk cId="3176588428" sldId="270"/>
        </pc:sldMkLst>
      </pc:sldChg>
      <pc:sldChg chg="addSp delSp modSp new mod setBg addAnim delAnim setClrOvrMap">
        <pc:chgData name="Rolihlahla Ferdinand" userId="a46f6e2b-ec37-4c42-b331-a1770c15e649" providerId="ADAL" clId="{2E237F6E-B12C-449E-8CB8-1E09A3F447D0}" dt="2024-02-27T21:56:58.355" v="408" actId="14100"/>
        <pc:sldMkLst>
          <pc:docMk/>
          <pc:sldMk cId="2179958255" sldId="271"/>
        </pc:sldMkLst>
        <pc:spChg chg="mod ord">
          <ac:chgData name="Rolihlahla Ferdinand" userId="a46f6e2b-ec37-4c42-b331-a1770c15e649" providerId="ADAL" clId="{2E237F6E-B12C-449E-8CB8-1E09A3F447D0}" dt="2024-02-27T21:56:53.899" v="407" actId="26606"/>
          <ac:spMkLst>
            <pc:docMk/>
            <pc:sldMk cId="2179958255" sldId="271"/>
            <ac:spMk id="2" creationId="{CCCCFE6F-7687-ED3B-9E62-83135F83BF60}"/>
          </ac:spMkLst>
        </pc:spChg>
        <pc:spChg chg="del">
          <ac:chgData name="Rolihlahla Ferdinand" userId="a46f6e2b-ec37-4c42-b331-a1770c15e649" providerId="ADAL" clId="{2E237F6E-B12C-449E-8CB8-1E09A3F447D0}" dt="2024-02-27T21:53:53.286" v="334" actId="478"/>
          <ac:spMkLst>
            <pc:docMk/>
            <pc:sldMk cId="2179958255" sldId="271"/>
            <ac:spMk id="3" creationId="{8D25165E-BD2D-8719-EF91-FEBC9BDE3328}"/>
          </ac:spMkLst>
        </pc:spChg>
        <pc:spChg chg="add del">
          <ac:chgData name="Rolihlahla Ferdinand" userId="a46f6e2b-ec37-4c42-b331-a1770c15e649" providerId="ADAL" clId="{2E237F6E-B12C-449E-8CB8-1E09A3F447D0}" dt="2024-02-27T21:56:47.655" v="399" actId="26606"/>
          <ac:spMkLst>
            <pc:docMk/>
            <pc:sldMk cId="2179958255" sldId="271"/>
            <ac:spMk id="17" creationId="{3B47FC9C-2ED3-4100-A4EF-E8CDFEE106C9}"/>
          </ac:spMkLst>
        </pc:spChg>
        <pc:spChg chg="add del">
          <ac:chgData name="Rolihlahla Ferdinand" userId="a46f6e2b-ec37-4c42-b331-a1770c15e649" providerId="ADAL" clId="{2E237F6E-B12C-449E-8CB8-1E09A3F447D0}" dt="2024-02-27T21:56:49.126" v="402" actId="26606"/>
          <ac:spMkLst>
            <pc:docMk/>
            <pc:sldMk cId="2179958255" sldId="271"/>
            <ac:spMk id="19" creationId="{7A7E6B6D-2F84-4166-9F4D-FFA0E086077B}"/>
          </ac:spMkLst>
        </pc:spChg>
        <pc:spChg chg="add del">
          <ac:chgData name="Rolihlahla Ferdinand" userId="a46f6e2b-ec37-4c42-b331-a1770c15e649" providerId="ADAL" clId="{2E237F6E-B12C-449E-8CB8-1E09A3F447D0}" dt="2024-02-27T21:56:34.150" v="397" actId="26606"/>
          <ac:spMkLst>
            <pc:docMk/>
            <pc:sldMk cId="2179958255" sldId="271"/>
            <ac:spMk id="20" creationId="{72018E1B-E0B9-4440-AFF3-4112E50A2763}"/>
          </ac:spMkLst>
        </pc:spChg>
        <pc:spChg chg="add del">
          <ac:chgData name="Rolihlahla Ferdinand" userId="a46f6e2b-ec37-4c42-b331-a1770c15e649" providerId="ADAL" clId="{2E237F6E-B12C-449E-8CB8-1E09A3F447D0}" dt="2024-02-27T21:56:49.126" v="402" actId="26606"/>
          <ac:spMkLst>
            <pc:docMk/>
            <pc:sldMk cId="2179958255" sldId="271"/>
            <ac:spMk id="22" creationId="{F540AD87-30B2-4359-A33A-86D9F59E3709}"/>
          </ac:spMkLst>
        </pc:spChg>
        <pc:spChg chg="add del">
          <ac:chgData name="Rolihlahla Ferdinand" userId="a46f6e2b-ec37-4c42-b331-a1770c15e649" providerId="ADAL" clId="{2E237F6E-B12C-449E-8CB8-1E09A3F447D0}" dt="2024-02-27T21:56:49.126" v="402" actId="26606"/>
          <ac:spMkLst>
            <pc:docMk/>
            <pc:sldMk cId="2179958255" sldId="271"/>
            <ac:spMk id="24" creationId="{D411CC74-416E-4F21-A559-C8B7905D9E36}"/>
          </ac:spMkLst>
        </pc:spChg>
        <pc:spChg chg="add del">
          <ac:chgData name="Rolihlahla Ferdinand" userId="a46f6e2b-ec37-4c42-b331-a1770c15e649" providerId="ADAL" clId="{2E237F6E-B12C-449E-8CB8-1E09A3F447D0}" dt="2024-02-27T21:56:50.890" v="404" actId="26606"/>
          <ac:spMkLst>
            <pc:docMk/>
            <pc:sldMk cId="2179958255" sldId="271"/>
            <ac:spMk id="26" creationId="{928F64C6-FE22-4FC1-A763-DFCC514811BD}"/>
          </ac:spMkLst>
        </pc:spChg>
        <pc:spChg chg="add">
          <ac:chgData name="Rolihlahla Ferdinand" userId="a46f6e2b-ec37-4c42-b331-a1770c15e649" providerId="ADAL" clId="{2E237F6E-B12C-449E-8CB8-1E09A3F447D0}" dt="2024-02-27T21:56:53.899" v="407" actId="26606"/>
          <ac:spMkLst>
            <pc:docMk/>
            <pc:sldMk cId="2179958255" sldId="271"/>
            <ac:spMk id="28" creationId="{E7E01BF7-4F45-4B6D-82BF-5A5DB30A627B}"/>
          </ac:spMkLst>
        </pc:spChg>
        <pc:spChg chg="add del">
          <ac:chgData name="Rolihlahla Ferdinand" userId="a46f6e2b-ec37-4c42-b331-a1770c15e649" providerId="ADAL" clId="{2E237F6E-B12C-449E-8CB8-1E09A3F447D0}" dt="2024-02-27T21:56:53.890" v="406" actId="26606"/>
          <ac:spMkLst>
            <pc:docMk/>
            <pc:sldMk cId="2179958255" sldId="271"/>
            <ac:spMk id="29" creationId="{FA28AA74-07C1-441C-AFDB-3FEA62C3B51F}"/>
          </ac:spMkLst>
        </pc:spChg>
        <pc:spChg chg="add">
          <ac:chgData name="Rolihlahla Ferdinand" userId="a46f6e2b-ec37-4c42-b331-a1770c15e649" providerId="ADAL" clId="{2E237F6E-B12C-449E-8CB8-1E09A3F447D0}" dt="2024-02-27T21:56:53.899" v="407" actId="26606"/>
          <ac:spMkLst>
            <pc:docMk/>
            <pc:sldMk cId="2179958255" sldId="271"/>
            <ac:spMk id="30" creationId="{F2FC5C7B-261A-4268-BA85-C29488A8BED3}"/>
          </ac:spMkLst>
        </pc:spChg>
        <pc:spChg chg="add">
          <ac:chgData name="Rolihlahla Ferdinand" userId="a46f6e2b-ec37-4c42-b331-a1770c15e649" providerId="ADAL" clId="{2E237F6E-B12C-449E-8CB8-1E09A3F447D0}" dt="2024-02-27T21:56:53.899" v="407" actId="26606"/>
          <ac:spMkLst>
            <pc:docMk/>
            <pc:sldMk cId="2179958255" sldId="271"/>
            <ac:spMk id="31" creationId="{26882C51-76F9-4F99-997D-31FA6242A805}"/>
          </ac:spMkLst>
        </pc:spChg>
        <pc:spChg chg="add">
          <ac:chgData name="Rolihlahla Ferdinand" userId="a46f6e2b-ec37-4c42-b331-a1770c15e649" providerId="ADAL" clId="{2E237F6E-B12C-449E-8CB8-1E09A3F447D0}" dt="2024-02-27T21:56:53.899" v="407" actId="26606"/>
          <ac:spMkLst>
            <pc:docMk/>
            <pc:sldMk cId="2179958255" sldId="271"/>
            <ac:spMk id="32" creationId="{5CB4E315-91F2-4710-B866-B119037ED97C}"/>
          </ac:spMkLst>
        </pc:spChg>
        <pc:spChg chg="add">
          <ac:chgData name="Rolihlahla Ferdinand" userId="a46f6e2b-ec37-4c42-b331-a1770c15e649" providerId="ADAL" clId="{2E237F6E-B12C-449E-8CB8-1E09A3F447D0}" dt="2024-02-27T21:56:53.899" v="407" actId="26606"/>
          <ac:spMkLst>
            <pc:docMk/>
            <pc:sldMk cId="2179958255" sldId="271"/>
            <ac:spMk id="33" creationId="{61FFFC16-86E2-4B9A-BC6D-213DC2654765}"/>
          </ac:spMkLst>
        </pc:spChg>
        <pc:spChg chg="add">
          <ac:chgData name="Rolihlahla Ferdinand" userId="a46f6e2b-ec37-4c42-b331-a1770c15e649" providerId="ADAL" clId="{2E237F6E-B12C-449E-8CB8-1E09A3F447D0}" dt="2024-02-27T21:56:53.899" v="407" actId="26606"/>
          <ac:spMkLst>
            <pc:docMk/>
            <pc:sldMk cId="2179958255" sldId="271"/>
            <ac:spMk id="34" creationId="{569BABC0-B0CC-4E7B-838A-F6E644779E18}"/>
          </ac:spMkLst>
        </pc:spChg>
        <pc:spChg chg="add">
          <ac:chgData name="Rolihlahla Ferdinand" userId="a46f6e2b-ec37-4c42-b331-a1770c15e649" providerId="ADAL" clId="{2E237F6E-B12C-449E-8CB8-1E09A3F447D0}" dt="2024-02-27T21:56:53.899" v="407" actId="26606"/>
          <ac:spMkLst>
            <pc:docMk/>
            <pc:sldMk cId="2179958255" sldId="271"/>
            <ac:spMk id="35" creationId="{DD3524E0-C87C-4F38-9FC7-E969C15A7906}"/>
          </ac:spMkLst>
        </pc:spChg>
        <pc:spChg chg="add">
          <ac:chgData name="Rolihlahla Ferdinand" userId="a46f6e2b-ec37-4c42-b331-a1770c15e649" providerId="ADAL" clId="{2E237F6E-B12C-449E-8CB8-1E09A3F447D0}" dt="2024-02-27T21:56:53.899" v="407" actId="26606"/>
          <ac:spMkLst>
            <pc:docMk/>
            <pc:sldMk cId="2179958255" sldId="271"/>
            <ac:spMk id="36" creationId="{DCBE1B01-A27C-45C2-ADA4-AA13C3AC1F6A}"/>
          </ac:spMkLst>
        </pc:spChg>
        <pc:spChg chg="add">
          <ac:chgData name="Rolihlahla Ferdinand" userId="a46f6e2b-ec37-4c42-b331-a1770c15e649" providerId="ADAL" clId="{2E237F6E-B12C-449E-8CB8-1E09A3F447D0}" dt="2024-02-27T21:56:53.899" v="407" actId="26606"/>
          <ac:spMkLst>
            <pc:docMk/>
            <pc:sldMk cId="2179958255" sldId="271"/>
            <ac:spMk id="37" creationId="{F1ED1DF4-DDDE-4464-8ABC-ED1F633CCEC1}"/>
          </ac:spMkLst>
        </pc:spChg>
        <pc:spChg chg="add">
          <ac:chgData name="Rolihlahla Ferdinand" userId="a46f6e2b-ec37-4c42-b331-a1770c15e649" providerId="ADAL" clId="{2E237F6E-B12C-449E-8CB8-1E09A3F447D0}" dt="2024-02-27T21:56:53.899" v="407" actId="26606"/>
          <ac:spMkLst>
            <pc:docMk/>
            <pc:sldMk cId="2179958255" sldId="271"/>
            <ac:spMk id="38" creationId="{BE7E1DAA-43FB-4446-A354-9283DE6686C8}"/>
          </ac:spMkLst>
        </pc:spChg>
        <pc:spChg chg="add">
          <ac:chgData name="Rolihlahla Ferdinand" userId="a46f6e2b-ec37-4c42-b331-a1770c15e649" providerId="ADAL" clId="{2E237F6E-B12C-449E-8CB8-1E09A3F447D0}" dt="2024-02-27T21:56:53.899" v="407" actId="26606"/>
          <ac:spMkLst>
            <pc:docMk/>
            <pc:sldMk cId="2179958255" sldId="271"/>
            <ac:spMk id="40" creationId="{F6FE5468-759E-4E83-828A-5587C7F58873}"/>
          </ac:spMkLst>
        </pc:spChg>
        <pc:spChg chg="add">
          <ac:chgData name="Rolihlahla Ferdinand" userId="a46f6e2b-ec37-4c42-b331-a1770c15e649" providerId="ADAL" clId="{2E237F6E-B12C-449E-8CB8-1E09A3F447D0}" dt="2024-02-27T21:56:53.899" v="407" actId="26606"/>
          <ac:spMkLst>
            <pc:docMk/>
            <pc:sldMk cId="2179958255" sldId="271"/>
            <ac:spMk id="42" creationId="{99FE99BC-5F7D-47C3-AA1E-16D7DBDBD18F}"/>
          </ac:spMkLst>
        </pc:spChg>
        <pc:spChg chg="add">
          <ac:chgData name="Rolihlahla Ferdinand" userId="a46f6e2b-ec37-4c42-b331-a1770c15e649" providerId="ADAL" clId="{2E237F6E-B12C-449E-8CB8-1E09A3F447D0}" dt="2024-02-27T21:56:53.899" v="407" actId="26606"/>
          <ac:spMkLst>
            <pc:docMk/>
            <pc:sldMk cId="2179958255" sldId="271"/>
            <ac:spMk id="44" creationId="{27400BAF-FCE6-4296-8A0E-9B595ADC09A4}"/>
          </ac:spMkLst>
        </pc:spChg>
        <pc:picChg chg="add mod ord">
          <ac:chgData name="Rolihlahla Ferdinand" userId="a46f6e2b-ec37-4c42-b331-a1770c15e649" providerId="ADAL" clId="{2E237F6E-B12C-449E-8CB8-1E09A3F447D0}" dt="2024-02-27T21:56:53.899" v="407" actId="26606"/>
          <ac:picMkLst>
            <pc:docMk/>
            <pc:sldMk cId="2179958255" sldId="271"/>
            <ac:picMk id="5" creationId="{D531327B-BD09-80EC-C8C7-F222F79E80DA}"/>
          </ac:picMkLst>
        </pc:picChg>
        <pc:picChg chg="add mod ord">
          <ac:chgData name="Rolihlahla Ferdinand" userId="a46f6e2b-ec37-4c42-b331-a1770c15e649" providerId="ADAL" clId="{2E237F6E-B12C-449E-8CB8-1E09A3F447D0}" dt="2024-02-27T21:56:53.899" v="407" actId="26606"/>
          <ac:picMkLst>
            <pc:docMk/>
            <pc:sldMk cId="2179958255" sldId="271"/>
            <ac:picMk id="7" creationId="{BF738779-4DBD-F673-4D91-EA593ECD9F7A}"/>
          </ac:picMkLst>
        </pc:picChg>
        <pc:picChg chg="add mod ord">
          <ac:chgData name="Rolihlahla Ferdinand" userId="a46f6e2b-ec37-4c42-b331-a1770c15e649" providerId="ADAL" clId="{2E237F6E-B12C-449E-8CB8-1E09A3F447D0}" dt="2024-02-27T21:56:58.355" v="408" actId="14100"/>
          <ac:picMkLst>
            <pc:docMk/>
            <pc:sldMk cId="2179958255" sldId="271"/>
            <ac:picMk id="9" creationId="{482FF05D-914F-D1D5-C568-FEAD09540D0A}"/>
          </ac:picMkLst>
        </pc:picChg>
        <pc:picChg chg="add mod ord">
          <ac:chgData name="Rolihlahla Ferdinand" userId="a46f6e2b-ec37-4c42-b331-a1770c15e649" providerId="ADAL" clId="{2E237F6E-B12C-449E-8CB8-1E09A3F447D0}" dt="2024-02-27T21:56:53.899" v="407" actId="26606"/>
          <ac:picMkLst>
            <pc:docMk/>
            <pc:sldMk cId="2179958255" sldId="271"/>
            <ac:picMk id="11" creationId="{147F3B3A-10AB-DA15-EF05-3BF3D583EB43}"/>
          </ac:picMkLst>
        </pc:picChg>
        <pc:picChg chg="add mod ord">
          <ac:chgData name="Rolihlahla Ferdinand" userId="a46f6e2b-ec37-4c42-b331-a1770c15e649" providerId="ADAL" clId="{2E237F6E-B12C-449E-8CB8-1E09A3F447D0}" dt="2024-02-27T21:56:53.899" v="407" actId="26606"/>
          <ac:picMkLst>
            <pc:docMk/>
            <pc:sldMk cId="2179958255" sldId="271"/>
            <ac:picMk id="13" creationId="{2418CD7B-45BB-E140-DEF9-D9405919A99A}"/>
          </ac:picMkLst>
        </pc:picChg>
        <pc:picChg chg="add mod ord">
          <ac:chgData name="Rolihlahla Ferdinand" userId="a46f6e2b-ec37-4c42-b331-a1770c15e649" providerId="ADAL" clId="{2E237F6E-B12C-449E-8CB8-1E09A3F447D0}" dt="2024-02-27T21:56:53.899" v="407" actId="26606"/>
          <ac:picMkLst>
            <pc:docMk/>
            <pc:sldMk cId="2179958255" sldId="271"/>
            <ac:picMk id="15" creationId="{85F1AA60-94CF-2DF5-6897-9FF48CC753BB}"/>
          </ac:picMkLst>
        </pc:picChg>
        <pc:cxnChg chg="add del">
          <ac:chgData name="Rolihlahla Ferdinand" userId="a46f6e2b-ec37-4c42-b331-a1770c15e649" providerId="ADAL" clId="{2E237F6E-B12C-449E-8CB8-1E09A3F447D0}" dt="2024-02-27T21:56:50.890" v="404" actId="26606"/>
          <ac:cxnSpMkLst>
            <pc:docMk/>
            <pc:sldMk cId="2179958255" sldId="271"/>
            <ac:cxnSpMk id="27" creationId="{5C34627B-48E6-4F4D-B843-97717A86B490}"/>
          </ac:cxnSpMkLst>
        </pc:cxnChg>
      </pc:sldChg>
      <pc:sldChg chg="new del">
        <pc:chgData name="Rolihlahla Ferdinand" userId="a46f6e2b-ec37-4c42-b331-a1770c15e649" providerId="ADAL" clId="{2E237F6E-B12C-449E-8CB8-1E09A3F447D0}" dt="2024-02-27T22:00:29.382" v="457" actId="47"/>
        <pc:sldMkLst>
          <pc:docMk/>
          <pc:sldMk cId="882926585" sldId="272"/>
        </pc:sldMkLst>
      </pc:sldChg>
      <pc:sldChg chg="addSp delSp modSp add mod setBg delDesignElem">
        <pc:chgData name="Rolihlahla Ferdinand" userId="a46f6e2b-ec37-4c42-b331-a1770c15e649" providerId="ADAL" clId="{2E237F6E-B12C-449E-8CB8-1E09A3F447D0}" dt="2024-02-27T22:01:38.519" v="487" actId="26606"/>
        <pc:sldMkLst>
          <pc:docMk/>
          <pc:sldMk cId="1356341277" sldId="273"/>
        </pc:sldMkLst>
        <pc:spChg chg="mod">
          <ac:chgData name="Rolihlahla Ferdinand" userId="a46f6e2b-ec37-4c42-b331-a1770c15e649" providerId="ADAL" clId="{2E237F6E-B12C-449E-8CB8-1E09A3F447D0}" dt="2024-02-27T22:01:38.519" v="487" actId="26606"/>
          <ac:spMkLst>
            <pc:docMk/>
            <pc:sldMk cId="1356341277" sldId="273"/>
            <ac:spMk id="4" creationId="{0DFDB937-0543-0855-694D-38F32065E715}"/>
          </ac:spMkLst>
        </pc:spChg>
        <pc:spChg chg="add">
          <ac:chgData name="Rolihlahla Ferdinand" userId="a46f6e2b-ec37-4c42-b331-a1770c15e649" providerId="ADAL" clId="{2E237F6E-B12C-449E-8CB8-1E09A3F447D0}" dt="2024-02-27T22:01:38.519" v="487" actId="26606"/>
          <ac:spMkLst>
            <pc:docMk/>
            <pc:sldMk cId="1356341277" sldId="273"/>
            <ac:spMk id="6" creationId="{A8384FB5-9ADC-4DDC-881B-597D56F5B15D}"/>
          </ac:spMkLst>
        </pc:spChg>
        <pc:spChg chg="add">
          <ac:chgData name="Rolihlahla Ferdinand" userId="a46f6e2b-ec37-4c42-b331-a1770c15e649" providerId="ADAL" clId="{2E237F6E-B12C-449E-8CB8-1E09A3F447D0}" dt="2024-02-27T22:01:38.519" v="487" actId="26606"/>
          <ac:spMkLst>
            <pc:docMk/>
            <pc:sldMk cId="1356341277" sldId="273"/>
            <ac:spMk id="8" creationId="{91E5A9A7-95C6-4F4F-B00E-C82E07FE62EF}"/>
          </ac:spMkLst>
        </pc:spChg>
        <pc:spChg chg="add">
          <ac:chgData name="Rolihlahla Ferdinand" userId="a46f6e2b-ec37-4c42-b331-a1770c15e649" providerId="ADAL" clId="{2E237F6E-B12C-449E-8CB8-1E09A3F447D0}" dt="2024-02-27T22:01:38.519" v="487" actId="26606"/>
          <ac:spMkLst>
            <pc:docMk/>
            <pc:sldMk cId="1356341277" sldId="273"/>
            <ac:spMk id="13" creationId="{D07DD2DE-F619-49DD-B5E7-03A290FF4ED1}"/>
          </ac:spMkLst>
        </pc:spChg>
        <pc:spChg chg="add">
          <ac:chgData name="Rolihlahla Ferdinand" userId="a46f6e2b-ec37-4c42-b331-a1770c15e649" providerId="ADAL" clId="{2E237F6E-B12C-449E-8CB8-1E09A3F447D0}" dt="2024-02-27T22:01:38.519" v="487" actId="26606"/>
          <ac:spMkLst>
            <pc:docMk/>
            <pc:sldMk cId="1356341277" sldId="273"/>
            <ac:spMk id="15" creationId="{85149191-5F60-4A28-AAFF-039F96B0F3EC}"/>
          </ac:spMkLst>
        </pc:spChg>
        <pc:spChg chg="add">
          <ac:chgData name="Rolihlahla Ferdinand" userId="a46f6e2b-ec37-4c42-b331-a1770c15e649" providerId="ADAL" clId="{2E237F6E-B12C-449E-8CB8-1E09A3F447D0}" dt="2024-02-27T22:01:38.519" v="487" actId="26606"/>
          <ac:spMkLst>
            <pc:docMk/>
            <pc:sldMk cId="1356341277" sldId="273"/>
            <ac:spMk id="17" creationId="{F8260ED5-17F7-4158-B241-D51DD4CF1B7E}"/>
          </ac:spMkLst>
        </pc:spChg>
        <pc:spChg chg="del">
          <ac:chgData name="Rolihlahla Ferdinand" userId="a46f6e2b-ec37-4c42-b331-a1770c15e649" providerId="ADAL" clId="{2E237F6E-B12C-449E-8CB8-1E09A3F447D0}" dt="2024-02-27T22:00:26.821" v="456"/>
          <ac:spMkLst>
            <pc:docMk/>
            <pc:sldMk cId="1356341277" sldId="273"/>
            <ac:spMk id="46" creationId="{FEE6BB07-48B4-5B4D-B8B1-361BF067D019}"/>
          </ac:spMkLst>
        </pc:spChg>
        <pc:picChg chg="add mod">
          <ac:chgData name="Rolihlahla Ferdinand" userId="a46f6e2b-ec37-4c42-b331-a1770c15e649" providerId="ADAL" clId="{2E237F6E-B12C-449E-8CB8-1E09A3F447D0}" dt="2024-02-27T22:01:38.519" v="487" actId="26606"/>
          <ac:picMkLst>
            <pc:docMk/>
            <pc:sldMk cId="1356341277" sldId="273"/>
            <ac:picMk id="3" creationId="{9656F711-2D1B-4881-8762-DC230410E78C}"/>
          </ac:picMkLst>
        </pc:picChg>
        <pc:picChg chg="del">
          <ac:chgData name="Rolihlahla Ferdinand" userId="a46f6e2b-ec37-4c42-b331-a1770c15e649" providerId="ADAL" clId="{2E237F6E-B12C-449E-8CB8-1E09A3F447D0}" dt="2024-02-27T22:00:44.713" v="479" actId="478"/>
          <ac:picMkLst>
            <pc:docMk/>
            <pc:sldMk cId="1356341277" sldId="273"/>
            <ac:picMk id="7" creationId="{C11B7F6A-47B8-1B69-5DAB-FC594CCBB881}"/>
          </ac:picMkLst>
        </pc:picChg>
        <pc:picChg chg="del">
          <ac:chgData name="Rolihlahla Ferdinand" userId="a46f6e2b-ec37-4c42-b331-a1770c15e649" providerId="ADAL" clId="{2E237F6E-B12C-449E-8CB8-1E09A3F447D0}" dt="2024-02-27T22:00:45.708" v="480" actId="478"/>
          <ac:picMkLst>
            <pc:docMk/>
            <pc:sldMk cId="1356341277" sldId="273"/>
            <ac:picMk id="9" creationId="{132E12F6-94A4-5325-38ED-69586555783C}"/>
          </ac:picMkLst>
        </pc:picChg>
        <pc:picChg chg="del">
          <ac:chgData name="Rolihlahla Ferdinand" userId="a46f6e2b-ec37-4c42-b331-a1770c15e649" providerId="ADAL" clId="{2E237F6E-B12C-449E-8CB8-1E09A3F447D0}" dt="2024-02-27T22:00:46.867" v="481" actId="478"/>
          <ac:picMkLst>
            <pc:docMk/>
            <pc:sldMk cId="1356341277" sldId="273"/>
            <ac:picMk id="11" creationId="{F1A7D531-082B-95DF-5566-D69931915F24}"/>
          </ac:picMkLst>
        </pc:picChg>
      </pc:sldChg>
      <pc:sldChg chg="add del">
        <pc:chgData name="Rolihlahla Ferdinand" userId="a46f6e2b-ec37-4c42-b331-a1770c15e649" providerId="ADAL" clId="{2E237F6E-B12C-449E-8CB8-1E09A3F447D0}" dt="2024-02-27T19:11:12.402" v="8" actId="47"/>
        <pc:sldMkLst>
          <pc:docMk/>
          <pc:sldMk cId="819963193" sldId="316"/>
        </pc:sldMkLst>
      </pc:sldChg>
      <pc:sldChg chg="add del">
        <pc:chgData name="Rolihlahla Ferdinand" userId="a46f6e2b-ec37-4c42-b331-a1770c15e649" providerId="ADAL" clId="{2E237F6E-B12C-449E-8CB8-1E09A3F447D0}" dt="2024-02-27T19:11:12.402" v="8" actId="47"/>
        <pc:sldMkLst>
          <pc:docMk/>
          <pc:sldMk cId="561300432" sldId="317"/>
        </pc:sldMkLst>
      </pc:sldChg>
      <pc:sldChg chg="add del">
        <pc:chgData name="Rolihlahla Ferdinand" userId="a46f6e2b-ec37-4c42-b331-a1770c15e649" providerId="ADAL" clId="{2E237F6E-B12C-449E-8CB8-1E09A3F447D0}" dt="2024-02-27T19:11:12.402" v="8" actId="47"/>
        <pc:sldMkLst>
          <pc:docMk/>
          <pc:sldMk cId="1904529669" sldId="318"/>
        </pc:sldMkLst>
      </pc:sldChg>
      <pc:sldChg chg="add del">
        <pc:chgData name="Rolihlahla Ferdinand" userId="a46f6e2b-ec37-4c42-b331-a1770c15e649" providerId="ADAL" clId="{2E237F6E-B12C-449E-8CB8-1E09A3F447D0}" dt="2024-02-27T19:11:12.402" v="8" actId="47"/>
        <pc:sldMkLst>
          <pc:docMk/>
          <pc:sldMk cId="3482046548" sldId="319"/>
        </pc:sldMkLst>
      </pc:sldChg>
      <pc:sldChg chg="add del">
        <pc:chgData name="Rolihlahla Ferdinand" userId="a46f6e2b-ec37-4c42-b331-a1770c15e649" providerId="ADAL" clId="{2E237F6E-B12C-449E-8CB8-1E09A3F447D0}" dt="2024-02-27T19:11:12.402" v="8" actId="47"/>
        <pc:sldMkLst>
          <pc:docMk/>
          <pc:sldMk cId="546826032" sldId="320"/>
        </pc:sldMkLst>
      </pc:sldChg>
      <pc:sldChg chg="add del">
        <pc:chgData name="Rolihlahla Ferdinand" userId="a46f6e2b-ec37-4c42-b331-a1770c15e649" providerId="ADAL" clId="{2E237F6E-B12C-449E-8CB8-1E09A3F447D0}" dt="2024-02-27T19:11:12.402" v="8" actId="47"/>
        <pc:sldMkLst>
          <pc:docMk/>
          <pc:sldMk cId="4055819335" sldId="321"/>
        </pc:sldMkLst>
      </pc:sldChg>
      <pc:sldChg chg="add del">
        <pc:chgData name="Rolihlahla Ferdinand" userId="a46f6e2b-ec37-4c42-b331-a1770c15e649" providerId="ADAL" clId="{2E237F6E-B12C-449E-8CB8-1E09A3F447D0}" dt="2024-02-27T19:11:12.402" v="8" actId="47"/>
        <pc:sldMkLst>
          <pc:docMk/>
          <pc:sldMk cId="2560223008" sldId="322"/>
        </pc:sldMkLst>
      </pc:sldChg>
      <pc:sldChg chg="add del">
        <pc:chgData name="Rolihlahla Ferdinand" userId="a46f6e2b-ec37-4c42-b331-a1770c15e649" providerId="ADAL" clId="{2E237F6E-B12C-449E-8CB8-1E09A3F447D0}" dt="2024-02-27T19:11:12.402" v="8" actId="47"/>
        <pc:sldMkLst>
          <pc:docMk/>
          <pc:sldMk cId="3159488559" sldId="323"/>
        </pc:sldMkLst>
      </pc:sldChg>
      <pc:sldChg chg="add del">
        <pc:chgData name="Rolihlahla Ferdinand" userId="a46f6e2b-ec37-4c42-b331-a1770c15e649" providerId="ADAL" clId="{2E237F6E-B12C-449E-8CB8-1E09A3F447D0}" dt="2024-02-27T19:11:12.402" v="8" actId="47"/>
        <pc:sldMkLst>
          <pc:docMk/>
          <pc:sldMk cId="213026631" sldId="324"/>
        </pc:sldMkLst>
      </pc:sldChg>
      <pc:sldChg chg="add del">
        <pc:chgData name="Rolihlahla Ferdinand" userId="a46f6e2b-ec37-4c42-b331-a1770c15e649" providerId="ADAL" clId="{2E237F6E-B12C-449E-8CB8-1E09A3F447D0}" dt="2024-02-27T19:11:12.402" v="8" actId="47"/>
        <pc:sldMkLst>
          <pc:docMk/>
          <pc:sldMk cId="983511397" sldId="325"/>
        </pc:sldMkLst>
      </pc:sldChg>
      <pc:sldChg chg="addSp modSp add del">
        <pc:chgData name="Rolihlahla Ferdinand" userId="a46f6e2b-ec37-4c42-b331-a1770c15e649" providerId="ADAL" clId="{2E237F6E-B12C-449E-8CB8-1E09A3F447D0}" dt="2024-02-27T19:11:45.174" v="15" actId="47"/>
        <pc:sldMkLst>
          <pc:docMk/>
          <pc:sldMk cId="1641063099" sldId="326"/>
        </pc:sldMkLst>
        <pc:picChg chg="add mod">
          <ac:chgData name="Rolihlahla Ferdinand" userId="a46f6e2b-ec37-4c42-b331-a1770c15e649" providerId="ADAL" clId="{2E237F6E-B12C-449E-8CB8-1E09A3F447D0}" dt="2024-02-27T19:11:24.893" v="11"/>
          <ac:picMkLst>
            <pc:docMk/>
            <pc:sldMk cId="1641063099" sldId="326"/>
            <ac:picMk id="6" creationId="{6B037F76-E05F-889B-2A82-870D2046F91F}"/>
          </ac:picMkLst>
        </pc:picChg>
      </pc:sldChg>
      <pc:sldChg chg="add del">
        <pc:chgData name="Rolihlahla Ferdinand" userId="a46f6e2b-ec37-4c42-b331-a1770c15e649" providerId="ADAL" clId="{2E237F6E-B12C-449E-8CB8-1E09A3F447D0}" dt="2024-02-27T19:11:45.174" v="15" actId="47"/>
        <pc:sldMkLst>
          <pc:docMk/>
          <pc:sldMk cId="3208294909" sldId="327"/>
        </pc:sldMkLst>
      </pc:sldChg>
      <pc:sldChg chg="add del">
        <pc:chgData name="Rolihlahla Ferdinand" userId="a46f6e2b-ec37-4c42-b331-a1770c15e649" providerId="ADAL" clId="{2E237F6E-B12C-449E-8CB8-1E09A3F447D0}" dt="2024-02-27T19:11:45.174" v="15" actId="47"/>
        <pc:sldMkLst>
          <pc:docMk/>
          <pc:sldMk cId="2937106141" sldId="328"/>
        </pc:sldMkLst>
      </pc:sldChg>
      <pc:sldChg chg="add del">
        <pc:chgData name="Rolihlahla Ferdinand" userId="a46f6e2b-ec37-4c42-b331-a1770c15e649" providerId="ADAL" clId="{2E237F6E-B12C-449E-8CB8-1E09A3F447D0}" dt="2024-02-27T19:11:45.174" v="15" actId="47"/>
        <pc:sldMkLst>
          <pc:docMk/>
          <pc:sldMk cId="2658436624" sldId="329"/>
        </pc:sldMkLst>
      </pc:sldChg>
      <pc:sldChg chg="add del">
        <pc:chgData name="Rolihlahla Ferdinand" userId="a46f6e2b-ec37-4c42-b331-a1770c15e649" providerId="ADAL" clId="{2E237F6E-B12C-449E-8CB8-1E09A3F447D0}" dt="2024-02-27T19:11:12.402" v="8" actId="47"/>
        <pc:sldMkLst>
          <pc:docMk/>
          <pc:sldMk cId="2364976288" sldId="330"/>
        </pc:sldMkLst>
      </pc:sldChg>
      <pc:sldChg chg="add del">
        <pc:chgData name="Rolihlahla Ferdinand" userId="a46f6e2b-ec37-4c42-b331-a1770c15e649" providerId="ADAL" clId="{2E237F6E-B12C-449E-8CB8-1E09A3F447D0}" dt="2024-02-27T19:11:12.402" v="8" actId="47"/>
        <pc:sldMkLst>
          <pc:docMk/>
          <pc:sldMk cId="1715629967" sldId="331"/>
        </pc:sldMkLst>
      </pc:sldChg>
      <pc:sldChg chg="add del">
        <pc:chgData name="Rolihlahla Ferdinand" userId="a46f6e2b-ec37-4c42-b331-a1770c15e649" providerId="ADAL" clId="{2E237F6E-B12C-449E-8CB8-1E09A3F447D0}" dt="2024-02-27T19:11:12.402" v="8" actId="47"/>
        <pc:sldMkLst>
          <pc:docMk/>
          <pc:sldMk cId="1054271554" sldId="332"/>
        </pc:sldMkLst>
      </pc:sldChg>
      <pc:sldChg chg="add del">
        <pc:chgData name="Rolihlahla Ferdinand" userId="a46f6e2b-ec37-4c42-b331-a1770c15e649" providerId="ADAL" clId="{2E237F6E-B12C-449E-8CB8-1E09A3F447D0}" dt="2024-02-27T19:11:12.402" v="8" actId="47"/>
        <pc:sldMkLst>
          <pc:docMk/>
          <pc:sldMk cId="3002099890" sldId="333"/>
        </pc:sldMkLst>
      </pc:sldChg>
      <pc:sldMasterChg chg="addSldLayout delSldLayout">
        <pc:chgData name="Rolihlahla Ferdinand" userId="a46f6e2b-ec37-4c42-b331-a1770c15e649" providerId="ADAL" clId="{2E237F6E-B12C-449E-8CB8-1E09A3F447D0}" dt="2024-02-27T22:00:29.382" v="457" actId="47"/>
        <pc:sldMasterMkLst>
          <pc:docMk/>
          <pc:sldMasterMk cId="0" sldId="2147483648"/>
        </pc:sldMasterMkLst>
        <pc:sldLayoutChg chg="add del">
          <pc:chgData name="Rolihlahla Ferdinand" userId="a46f6e2b-ec37-4c42-b331-a1770c15e649" providerId="ADAL" clId="{2E237F6E-B12C-449E-8CB8-1E09A3F447D0}" dt="2024-02-27T19:11:12.402" v="8" actId="47"/>
          <pc:sldLayoutMkLst>
            <pc:docMk/>
            <pc:sldMasterMk cId="0" sldId="2147483648"/>
            <pc:sldLayoutMk cId="0" sldId="2147483649"/>
          </pc:sldLayoutMkLst>
        </pc:sldLayoutChg>
        <pc:sldLayoutChg chg="add del">
          <pc:chgData name="Rolihlahla Ferdinand" userId="a46f6e2b-ec37-4c42-b331-a1770c15e649" providerId="ADAL" clId="{2E237F6E-B12C-449E-8CB8-1E09A3F447D0}" dt="2024-02-27T19:10:57.470" v="7" actId="47"/>
          <pc:sldLayoutMkLst>
            <pc:docMk/>
            <pc:sldMasterMk cId="0" sldId="2147483648"/>
            <pc:sldLayoutMk cId="0" sldId="2147483650"/>
          </pc:sldLayoutMkLst>
        </pc:sldLayoutChg>
        <pc:sldLayoutChg chg="add del">
          <pc:chgData name="Rolihlahla Ferdinand" userId="a46f6e2b-ec37-4c42-b331-a1770c15e649" providerId="ADAL" clId="{2E237F6E-B12C-449E-8CB8-1E09A3F447D0}" dt="2024-02-27T19:11:12.402" v="8" actId="47"/>
          <pc:sldLayoutMkLst>
            <pc:docMk/>
            <pc:sldMasterMk cId="0" sldId="2147483648"/>
            <pc:sldLayoutMk cId="0" sldId="2147483651"/>
          </pc:sldLayoutMkLst>
        </pc:sldLayoutChg>
        <pc:sldLayoutChg chg="del">
          <pc:chgData name="Rolihlahla Ferdinand" userId="a46f6e2b-ec37-4c42-b331-a1770c15e649" providerId="ADAL" clId="{2E237F6E-B12C-449E-8CB8-1E09A3F447D0}" dt="2024-02-27T22:00:29.382" v="457" actId="47"/>
          <pc:sldLayoutMkLst>
            <pc:docMk/>
            <pc:sldMasterMk cId="0" sldId="2147483648"/>
            <pc:sldLayoutMk cId="0" sldId="21474836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086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2/27/2024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pro.arcgis.com/en/pro-app/latest/tool-reference/spatial-statistics/multivariate-clustering.htm" TargetMode="External"/><Relationship Id="rId2" Type="http://schemas.openxmlformats.org/officeDocument/2006/relationships/hyperlink" Target="https://montclair.maps.arcgis.com/home/item.html?id=b063316fac7345dba4bae96eaa813b2f"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177860"/>
            <a:ext cx="10048336" cy="1281026"/>
          </a:xfrm>
        </p:spPr>
        <p:txBody>
          <a:bodyPr/>
          <a:lstStyle/>
          <a:p>
            <a:r>
              <a:rPr lang="en-US" sz="2800" b="1" dirty="0">
                <a:solidFill>
                  <a:schemeClr val="bg1"/>
                </a:solidFill>
                <a:latin typeface="Raleway" pitchFamily="2" charset="0"/>
                <a:ea typeface="Times New Roman"/>
                <a:cs typeface="Times New Roman"/>
                <a:sym typeface="Times New Roman"/>
              </a:rPr>
              <a:t>Unsupervised Learning using K-means Clustering:</a:t>
            </a:r>
            <a:br>
              <a:rPr lang="en-US" sz="2800" b="1" dirty="0">
                <a:solidFill>
                  <a:schemeClr val="bg1"/>
                </a:solidFill>
                <a:latin typeface="Raleway" pitchFamily="2" charset="0"/>
                <a:ea typeface="Times New Roman"/>
                <a:cs typeface="Times New Roman"/>
                <a:sym typeface="Times New Roman"/>
              </a:rPr>
            </a:br>
            <a:r>
              <a:rPr lang="en-US" sz="2800" b="1" dirty="0">
                <a:solidFill>
                  <a:schemeClr val="bg1"/>
                </a:solidFill>
                <a:latin typeface="Raleway" pitchFamily="2" charset="0"/>
                <a:ea typeface="Times New Roman"/>
                <a:cs typeface="Times New Roman"/>
                <a:sym typeface="Times New Roman"/>
              </a:rPr>
              <a:t>Python </a:t>
            </a:r>
            <a:r>
              <a:rPr lang="en-US" sz="2800" b="1">
                <a:solidFill>
                  <a:schemeClr val="bg1"/>
                </a:solidFill>
                <a:latin typeface="Raleway" pitchFamily="2" charset="0"/>
                <a:ea typeface="Times New Roman"/>
                <a:cs typeface="Times New Roman"/>
                <a:sym typeface="Times New Roman"/>
              </a:rPr>
              <a:t>Vs ArcGIS</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number of clusters&#10;&#10;Description automatically generated">
            <a:extLst>
              <a:ext uri="{FF2B5EF4-FFF2-40B4-BE49-F238E27FC236}">
                <a16:creationId xmlns:a16="http://schemas.microsoft.com/office/drawing/2014/main" id="{CAB02966-B9AC-03D1-C698-443E25990A64}"/>
              </a:ext>
            </a:extLst>
          </p:cNvPr>
          <p:cNvPicPr>
            <a:picLocks noChangeAspect="1"/>
          </p:cNvPicPr>
          <p:nvPr/>
        </p:nvPicPr>
        <p:blipFill>
          <a:blip r:embed="rId2"/>
          <a:stretch>
            <a:fillRect/>
          </a:stretch>
        </p:blipFill>
        <p:spPr>
          <a:xfrm>
            <a:off x="-1261" y="3960836"/>
            <a:ext cx="4896554" cy="2897164"/>
          </a:xfrm>
          <a:prstGeom prst="rect">
            <a:avLst/>
          </a:prstGeom>
        </p:spPr>
      </p:pic>
      <p:pic>
        <p:nvPicPr>
          <p:cNvPr id="11" name="Picture 10" descr="A graph showing a number of clustering&#10;&#10;Description automatically generated">
            <a:extLst>
              <a:ext uri="{FF2B5EF4-FFF2-40B4-BE49-F238E27FC236}">
                <a16:creationId xmlns:a16="http://schemas.microsoft.com/office/drawing/2014/main" id="{3D00CB2C-6956-68C5-703E-A3D9BD7759EC}"/>
              </a:ext>
            </a:extLst>
          </p:cNvPr>
          <p:cNvPicPr>
            <a:picLocks noChangeAspect="1"/>
          </p:cNvPicPr>
          <p:nvPr/>
        </p:nvPicPr>
        <p:blipFill>
          <a:blip r:embed="rId3"/>
          <a:stretch>
            <a:fillRect/>
          </a:stretch>
        </p:blipFill>
        <p:spPr>
          <a:xfrm>
            <a:off x="4895293" y="2560391"/>
            <a:ext cx="7263474" cy="4297609"/>
          </a:xfrm>
          <a:prstGeom prst="rect">
            <a:avLst/>
          </a:prstGeom>
        </p:spPr>
      </p:pic>
      <p:pic>
        <p:nvPicPr>
          <p:cNvPr id="7" name="Picture 6" descr="A graph of a number of blue bars&#10;&#10;Description automatically generated with medium confidence">
            <a:extLst>
              <a:ext uri="{FF2B5EF4-FFF2-40B4-BE49-F238E27FC236}">
                <a16:creationId xmlns:a16="http://schemas.microsoft.com/office/drawing/2014/main" id="{D9A15B21-FB17-6C69-7C92-2B10239CF968}"/>
              </a:ext>
            </a:extLst>
          </p:cNvPr>
          <p:cNvPicPr>
            <a:picLocks noChangeAspect="1"/>
          </p:cNvPicPr>
          <p:nvPr/>
        </p:nvPicPr>
        <p:blipFill>
          <a:blip r:embed="rId4"/>
          <a:stretch>
            <a:fillRect/>
          </a:stretch>
        </p:blipFill>
        <p:spPr>
          <a:xfrm>
            <a:off x="-1261" y="1396588"/>
            <a:ext cx="4402824" cy="2623944"/>
          </a:xfrm>
          <a:prstGeom prst="rect">
            <a:avLst/>
          </a:prstGeom>
        </p:spPr>
      </p:pic>
      <p:sp>
        <p:nvSpPr>
          <p:cNvPr id="4" name="Title 3">
            <a:extLst>
              <a:ext uri="{FF2B5EF4-FFF2-40B4-BE49-F238E27FC236}">
                <a16:creationId xmlns:a16="http://schemas.microsoft.com/office/drawing/2014/main" id="{44640A9F-6727-BD68-37EA-D78CDBA2719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spcBef>
                <a:spcPct val="0"/>
              </a:spcBef>
            </a:pPr>
            <a:r>
              <a:rPr lang="en-US" sz="3200" kern="1200" dirty="0">
                <a:solidFill>
                  <a:schemeClr val="bg1"/>
                </a:solidFill>
                <a:latin typeface="+mj-lt"/>
                <a:ea typeface="+mj-ea"/>
                <a:cs typeface="+mj-cs"/>
              </a:rPr>
              <a:t>Python Results pt 4</a:t>
            </a:r>
          </a:p>
        </p:txBody>
      </p:sp>
    </p:spTree>
    <p:extLst>
      <p:ext uri="{BB962C8B-B14F-4D97-AF65-F5344CB8AC3E}">
        <p14:creationId xmlns:p14="http://schemas.microsoft.com/office/powerpoint/2010/main" val="418469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704A9-2EAE-0DBD-6F06-6AC79D05CD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EA6BB-12BC-3B29-EF23-EDDA3113E773}"/>
              </a:ext>
            </a:extLst>
          </p:cNvPr>
          <p:cNvSpPr>
            <a:spLocks noGrp="1"/>
          </p:cNvSpPr>
          <p:nvPr>
            <p:ph type="title"/>
          </p:nvPr>
        </p:nvSpPr>
        <p:spPr>
          <a:xfrm>
            <a:off x="5204233" y="0"/>
            <a:ext cx="1783533" cy="1102958"/>
          </a:xfrm>
        </p:spPr>
        <p:txBody>
          <a:bodyPr>
            <a:normAutofit fontScale="90000"/>
          </a:bodyPr>
          <a:lstStyle/>
          <a:p>
            <a:r>
              <a:rPr lang="en-US" dirty="0"/>
              <a:t>ArcGIS</a:t>
            </a:r>
            <a:br>
              <a:rPr lang="en-US" dirty="0"/>
            </a:br>
            <a:r>
              <a:rPr lang="en-US" dirty="0"/>
              <a:t>Results</a:t>
            </a:r>
          </a:p>
        </p:txBody>
      </p:sp>
      <p:pic>
        <p:nvPicPr>
          <p:cNvPr id="9" name="Picture 8" descr="A map of the united states&#10;&#10;Description automatically generated">
            <a:extLst>
              <a:ext uri="{FF2B5EF4-FFF2-40B4-BE49-F238E27FC236}">
                <a16:creationId xmlns:a16="http://schemas.microsoft.com/office/drawing/2014/main" id="{2A68D806-0309-EEC8-3B21-A3BBA6C8F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26501" cy="3343205"/>
          </a:xfrm>
          <a:prstGeom prst="rect">
            <a:avLst/>
          </a:prstGeom>
        </p:spPr>
      </p:pic>
      <p:pic>
        <p:nvPicPr>
          <p:cNvPr id="11" name="Picture 10" descr="A map of the united states&#10;&#10;Description automatically generated">
            <a:extLst>
              <a:ext uri="{FF2B5EF4-FFF2-40B4-BE49-F238E27FC236}">
                <a16:creationId xmlns:a16="http://schemas.microsoft.com/office/drawing/2014/main" id="{34E95DCB-CA1B-9FFD-017C-15B668DA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4470" y="0"/>
            <a:ext cx="4437530" cy="3429000"/>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AED306F9-78C2-82C7-5640-131603319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14795"/>
            <a:ext cx="4326500" cy="3343205"/>
          </a:xfrm>
          <a:prstGeom prst="rect">
            <a:avLst/>
          </a:prstGeom>
        </p:spPr>
      </p:pic>
      <p:pic>
        <p:nvPicPr>
          <p:cNvPr id="15" name="Picture 14" descr="A map of the united states&#10;&#10;Description automatically generated">
            <a:extLst>
              <a:ext uri="{FF2B5EF4-FFF2-40B4-BE49-F238E27FC236}">
                <a16:creationId xmlns:a16="http://schemas.microsoft.com/office/drawing/2014/main" id="{11692B4B-DA98-6CA7-14A0-6C19BB043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467" y="3396311"/>
            <a:ext cx="4437531" cy="342900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C9578B6-E937-6BC3-59F1-253B72305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3204" y="1102958"/>
            <a:ext cx="2481094" cy="5755042"/>
          </a:xfrm>
          <a:prstGeom prst="rect">
            <a:avLst/>
          </a:prstGeom>
        </p:spPr>
      </p:pic>
    </p:spTree>
    <p:extLst>
      <p:ext uri="{BB962C8B-B14F-4D97-AF65-F5344CB8AC3E}">
        <p14:creationId xmlns:p14="http://schemas.microsoft.com/office/powerpoint/2010/main" val="364417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5687-672F-268D-DDC4-18982AF3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3838-E81C-65F8-E890-D32C58FE2AF5}"/>
              </a:ext>
            </a:extLst>
          </p:cNvPr>
          <p:cNvSpPr>
            <a:spLocks noGrp="1"/>
          </p:cNvSpPr>
          <p:nvPr>
            <p:ph type="title"/>
          </p:nvPr>
        </p:nvSpPr>
        <p:spPr/>
        <p:txBody>
          <a:bodyPr/>
          <a:lstStyle/>
          <a:p>
            <a:pPr algn="ctr"/>
            <a:r>
              <a:rPr lang="en-US" dirty="0"/>
              <a:t>Cluster Analysis Conclusion</a:t>
            </a:r>
          </a:p>
        </p:txBody>
      </p:sp>
      <p:sp>
        <p:nvSpPr>
          <p:cNvPr id="3" name="Content Placeholder 2">
            <a:extLst>
              <a:ext uri="{FF2B5EF4-FFF2-40B4-BE49-F238E27FC236}">
                <a16:creationId xmlns:a16="http://schemas.microsoft.com/office/drawing/2014/main" id="{6963EBAD-EABE-776D-0483-73345BE90172}"/>
              </a:ext>
            </a:extLst>
          </p:cNvPr>
          <p:cNvSpPr>
            <a:spLocks noGrp="1"/>
          </p:cNvSpPr>
          <p:nvPr>
            <p:ph idx="1"/>
          </p:nvPr>
        </p:nvSpPr>
        <p:spPr/>
        <p:txBody>
          <a:bodyPr>
            <a:normAutofit/>
          </a:bodyPr>
          <a:lstStyle/>
          <a:p>
            <a:pPr>
              <a:lnSpc>
                <a:spcPct val="107000"/>
              </a:lnSpc>
              <a:spcBef>
                <a:spcPts val="0"/>
              </a:spcBef>
              <a:buFont typeface="Wingdings" panose="05000000000000000000" pitchFamily="2" charset="2"/>
              <a:buChar char="v"/>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p>
          <a:p>
            <a:pPr lvl="1">
              <a:lnSpc>
                <a:spcPct val="107000"/>
              </a:lnSpc>
              <a:spcBef>
                <a:spcPts val="0"/>
              </a:spcBef>
              <a:spcAft>
                <a:spcPts val="800"/>
              </a:spcAft>
              <a:buFont typeface="Wingdings" panose="05000000000000000000" pitchFamily="2" charset="2"/>
              <a:buChar char="v"/>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pPr>
              <a:buFont typeface="Wingdings" panose="05000000000000000000" pitchFamily="2" charset="2"/>
              <a:buChar char="v"/>
            </a:pPr>
            <a:r>
              <a:rPr lang="en-US" sz="1600" dirty="0">
                <a:effectLst/>
                <a:latin typeface="Aptos" panose="020B0004020202020204" pitchFamily="34"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best fit from my perspective came with the value of k=7.</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US" sz="1600" dirty="0">
                <a:latin typeface="Aptos" panose="020B0004020202020204" pitchFamily="34" charset="0"/>
                <a:ea typeface="Aptos" panose="020B0004020202020204" pitchFamily="34" charset="0"/>
                <a:cs typeface="Times New Roman" panose="02020603050405020304" pitchFamily="18" charset="0"/>
              </a:rPr>
              <a:t>ArcGIS Pro has a tool called Multivariate Clustering that we were able to use and compare to our python results and performs other combination of attributes to see how ArcGIS would perform its own clustering. </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603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75CD6-4F7F-8791-EC21-53C8EA429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B0521-C4D9-DA36-3450-1D2BE775F3BE}"/>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062BBB8B-1D70-D329-545E-EAF90832280F}"/>
              </a:ext>
            </a:extLst>
          </p:cNvPr>
          <p:cNvSpPr>
            <a:spLocks noGrp="1"/>
          </p:cNvSpPr>
          <p:nvPr>
            <p:ph idx="1"/>
          </p:nvPr>
        </p:nvSpPr>
        <p:spPr/>
        <p:txBody>
          <a:bodyPr/>
          <a:lstStyle/>
          <a:p>
            <a:r>
              <a:rPr lang="en-US" dirty="0">
                <a:hlinkClick r:id="rId2"/>
              </a:rPr>
              <a:t>https://montclair.maps.arcgis.com/home/item.html?id=b063316fac7345dba4bae96eaa813b2f</a:t>
            </a:r>
            <a:r>
              <a:rPr lang="en-US" dirty="0"/>
              <a:t> (US Power Plants Data source)</a:t>
            </a:r>
          </a:p>
          <a:p>
            <a:r>
              <a:rPr lang="en-US" dirty="0">
                <a:hlinkClick r:id="rId3"/>
              </a:rPr>
              <a:t>https://pro.arcgis.com/en/pro-app/latest/tool-reference/spatial-statistics/multivariate-clustering.htm</a:t>
            </a:r>
            <a:r>
              <a:rPr lang="en-US" dirty="0"/>
              <a:t> (ArcGIS - Multivariate Clustering Tool)</a:t>
            </a:r>
          </a:p>
        </p:txBody>
      </p:sp>
    </p:spTree>
    <p:extLst>
      <p:ext uri="{BB962C8B-B14F-4D97-AF65-F5344CB8AC3E}">
        <p14:creationId xmlns:p14="http://schemas.microsoft.com/office/powerpoint/2010/main" val="424219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99F0-49EB-80E2-AD62-C2386CEA9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6FE8F-BD9A-B7B1-B379-6BB8B9EBEB57}"/>
              </a:ext>
            </a:extLst>
          </p:cNvPr>
          <p:cNvSpPr>
            <a:spLocks noGrp="1"/>
          </p:cNvSpPr>
          <p:nvPr>
            <p:ph type="title"/>
          </p:nvPr>
        </p:nvSpPr>
        <p:spPr>
          <a:xfrm>
            <a:off x="838200" y="1"/>
            <a:ext cx="10515600" cy="516048"/>
          </a:xfrm>
        </p:spPr>
        <p:txBody>
          <a:bodyPr>
            <a:normAutofit fontScale="90000"/>
          </a:bodyPr>
          <a:lstStyle/>
          <a:p>
            <a:pPr algn="ctr"/>
            <a:r>
              <a:rPr lang="en-US" dirty="0"/>
              <a:t>Data Set Visualization</a:t>
            </a:r>
          </a:p>
        </p:txBody>
      </p:sp>
      <p:pic>
        <p:nvPicPr>
          <p:cNvPr id="5" name="Content Placeholder 4" descr="A map of the united states">
            <a:extLst>
              <a:ext uri="{FF2B5EF4-FFF2-40B4-BE49-F238E27FC236}">
                <a16:creationId xmlns:a16="http://schemas.microsoft.com/office/drawing/2014/main" id="{A36B7DB1-C94B-351D-5D17-678A5E5A16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370" y="516049"/>
            <a:ext cx="8103260" cy="6261610"/>
          </a:xfrm>
        </p:spPr>
      </p:pic>
    </p:spTree>
    <p:extLst>
      <p:ext uri="{BB962C8B-B14F-4D97-AF65-F5344CB8AC3E}">
        <p14:creationId xmlns:p14="http://schemas.microsoft.com/office/powerpoint/2010/main" val="147662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1F3E-7F0B-38F0-9461-8BC98BDE4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A2EB2-C808-5F32-BC4A-EBBC847F7BEF}"/>
              </a:ext>
            </a:extLst>
          </p:cNvPr>
          <p:cNvSpPr>
            <a:spLocks noGrp="1"/>
          </p:cNvSpPr>
          <p:nvPr>
            <p:ph type="title"/>
          </p:nvPr>
        </p:nvSpPr>
        <p:spPr>
          <a:xfrm>
            <a:off x="838200" y="1"/>
            <a:ext cx="10515600" cy="498764"/>
          </a:xfrm>
        </p:spPr>
        <p:txBody>
          <a:bodyPr>
            <a:normAutofit fontScale="90000"/>
          </a:bodyPr>
          <a:lstStyle/>
          <a:p>
            <a:pPr algn="ctr"/>
            <a:r>
              <a:rPr lang="en-US" dirty="0"/>
              <a:t>Data Set Description</a:t>
            </a:r>
          </a:p>
        </p:txBody>
      </p:sp>
      <p:pic>
        <p:nvPicPr>
          <p:cNvPr id="5" name="Picture 4" descr="A screenshot of a computer&#10;&#10;Description automatically generated">
            <a:extLst>
              <a:ext uri="{FF2B5EF4-FFF2-40B4-BE49-F238E27FC236}">
                <a16:creationId xmlns:a16="http://schemas.microsoft.com/office/drawing/2014/main" id="{48689BE6-A2F8-97EC-2CAA-0A21CBFC0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8765"/>
            <a:ext cx="8583453" cy="326967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CBF5FB4F-6796-B4ED-6756-3B46F71B7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618" y="2246743"/>
            <a:ext cx="6775382" cy="31750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671343D-F66B-2256-E8B3-BC6FABF4E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8301"/>
            <a:ext cx="8068728" cy="3049699"/>
          </a:xfrm>
          <a:prstGeom prst="rect">
            <a:avLst/>
          </a:prstGeom>
        </p:spPr>
      </p:pic>
    </p:spTree>
    <p:extLst>
      <p:ext uri="{BB962C8B-B14F-4D97-AF65-F5344CB8AC3E}">
        <p14:creationId xmlns:p14="http://schemas.microsoft.com/office/powerpoint/2010/main" val="403051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E5E05-4E9A-074D-934A-12E02939D889}"/>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0DFDB937-0543-0855-694D-38F32065E715}"/>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spcBef>
                <a:spcPct val="0"/>
              </a:spcBef>
            </a:pPr>
            <a:r>
              <a:rPr lang="en-US" sz="4000" kern="1200">
                <a:solidFill>
                  <a:srgbClr val="FFFFFF"/>
                </a:solidFill>
                <a:latin typeface="+mj-lt"/>
                <a:ea typeface="+mj-ea"/>
                <a:cs typeface="+mj-cs"/>
              </a:rPr>
              <a:t>Data Statistics </a:t>
            </a:r>
          </a:p>
        </p:txBody>
      </p:sp>
      <p:pic>
        <p:nvPicPr>
          <p:cNvPr id="3" name="Picture 2" descr="A screenshot of a computer&#10;&#10;Description automatically generated">
            <a:extLst>
              <a:ext uri="{FF2B5EF4-FFF2-40B4-BE49-F238E27FC236}">
                <a16:creationId xmlns:a16="http://schemas.microsoft.com/office/drawing/2014/main" id="{9656F711-2D1B-4881-8762-DC230410E78C}"/>
              </a:ext>
            </a:extLst>
          </p:cNvPr>
          <p:cNvPicPr>
            <a:picLocks noChangeAspect="1"/>
          </p:cNvPicPr>
          <p:nvPr/>
        </p:nvPicPr>
        <p:blipFill>
          <a:blip r:embed="rId2"/>
          <a:stretch>
            <a:fillRect/>
          </a:stretch>
        </p:blipFill>
        <p:spPr>
          <a:xfrm>
            <a:off x="6849136" y="467208"/>
            <a:ext cx="2532331" cy="5923584"/>
          </a:xfrm>
          <a:prstGeom prst="rect">
            <a:avLst/>
          </a:prstGeom>
        </p:spPr>
      </p:pic>
    </p:spTree>
    <p:extLst>
      <p:ext uri="{BB962C8B-B14F-4D97-AF65-F5344CB8AC3E}">
        <p14:creationId xmlns:p14="http://schemas.microsoft.com/office/powerpoint/2010/main" val="1356341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838200" y="0"/>
            <a:ext cx="10515600" cy="637309"/>
          </a:xfrm>
        </p:spPr>
        <p:txBody>
          <a:bodyPr>
            <a:normAutofit fontScale="90000"/>
          </a:bodyPr>
          <a:lstStyle/>
          <a:p>
            <a:pPr algn="ctr"/>
            <a:r>
              <a:rPr lang="en-US" dirty="0"/>
              <a:t>Preprocessing Techniques</a:t>
            </a:r>
          </a:p>
        </p:txBody>
      </p:sp>
      <p:pic>
        <p:nvPicPr>
          <p:cNvPr id="5" name="Content Placeholder 4" descr="A screenshot of a computer&#10;&#10;Description automatically generated">
            <a:extLst>
              <a:ext uri="{FF2B5EF4-FFF2-40B4-BE49-F238E27FC236}">
                <a16:creationId xmlns:a16="http://schemas.microsoft.com/office/drawing/2014/main" id="{16A331D7-3C54-19BC-1664-C0C22B9344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7309"/>
            <a:ext cx="8502514" cy="4351338"/>
          </a:xfrm>
        </p:spPr>
      </p:pic>
      <p:pic>
        <p:nvPicPr>
          <p:cNvPr id="4" name="Picture 3" descr="A screenshot of a computer screen&#10;&#10;Description automatically generated">
            <a:extLst>
              <a:ext uri="{FF2B5EF4-FFF2-40B4-BE49-F238E27FC236}">
                <a16:creationId xmlns:a16="http://schemas.microsoft.com/office/drawing/2014/main" id="{90AC3725-C5E2-18F6-183F-D9A13E32C19D}"/>
              </a:ext>
            </a:extLst>
          </p:cNvPr>
          <p:cNvPicPr>
            <a:picLocks noChangeAspect="1"/>
          </p:cNvPicPr>
          <p:nvPr/>
        </p:nvPicPr>
        <p:blipFill>
          <a:blip r:embed="rId3"/>
          <a:stretch>
            <a:fillRect/>
          </a:stretch>
        </p:blipFill>
        <p:spPr>
          <a:xfrm>
            <a:off x="8642966" y="755589"/>
            <a:ext cx="3176327" cy="582263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83A69B6-803B-A62A-29F6-F5B9D57B5A2B}"/>
              </a:ext>
            </a:extLst>
          </p:cNvPr>
          <p:cNvPicPr>
            <a:picLocks noChangeAspect="1"/>
          </p:cNvPicPr>
          <p:nvPr/>
        </p:nvPicPr>
        <p:blipFill>
          <a:blip r:embed="rId4"/>
          <a:stretch>
            <a:fillRect/>
          </a:stretch>
        </p:blipFill>
        <p:spPr>
          <a:xfrm>
            <a:off x="3157182" y="1681442"/>
            <a:ext cx="5877636" cy="2799054"/>
          </a:xfrm>
          <a:prstGeom prst="rect">
            <a:avLst/>
          </a:prstGeom>
        </p:spPr>
      </p:pic>
    </p:spTree>
    <p:extLst>
      <p:ext uri="{BB962C8B-B14F-4D97-AF65-F5344CB8AC3E}">
        <p14:creationId xmlns:p14="http://schemas.microsoft.com/office/powerpoint/2010/main" val="57633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9C91F84-6F96-436D-9107-A5B849C7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995576" y="0"/>
            <a:ext cx="9797114" cy="1114380"/>
          </a:xfrm>
        </p:spPr>
        <p:txBody>
          <a:bodyPr vert="horz" lIns="91440" tIns="45720" rIns="91440" bIns="45720" rtlCol="0" anchor="b">
            <a:normAutofit/>
          </a:bodyPr>
          <a:lstStyle/>
          <a:p>
            <a:pPr algn="ctr">
              <a:spcBef>
                <a:spcPct val="0"/>
              </a:spcBef>
            </a:pPr>
            <a:r>
              <a:rPr lang="en-US" sz="3600" kern="1200" dirty="0">
                <a:solidFill>
                  <a:schemeClr val="tx1"/>
                </a:solidFill>
                <a:latin typeface="+mj-lt"/>
                <a:ea typeface="+mj-ea"/>
                <a:cs typeface="+mj-cs"/>
              </a:rPr>
              <a:t>Machine Learning Technique: K-means Clustering</a:t>
            </a:r>
          </a:p>
        </p:txBody>
      </p:sp>
      <p:pic>
        <p:nvPicPr>
          <p:cNvPr id="5" name="Picture 4" descr="A graph with a line&#10;&#10;Description automatically generated">
            <a:extLst>
              <a:ext uri="{FF2B5EF4-FFF2-40B4-BE49-F238E27FC236}">
                <a16:creationId xmlns:a16="http://schemas.microsoft.com/office/drawing/2014/main" id="{3AFD54ED-B577-462C-88E8-5693B2C59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99" y="1050796"/>
            <a:ext cx="3797536" cy="2848151"/>
          </a:xfrm>
          <a:prstGeom prst="rect">
            <a:avLst/>
          </a:prstGeom>
        </p:spPr>
      </p:pic>
      <p:pic>
        <p:nvPicPr>
          <p:cNvPr id="4" name="Picture 3" descr="A graph with red stars&#10;&#10;Description automatically generated">
            <a:extLst>
              <a:ext uri="{FF2B5EF4-FFF2-40B4-BE49-F238E27FC236}">
                <a16:creationId xmlns:a16="http://schemas.microsoft.com/office/drawing/2014/main" id="{1933F505-C164-85C8-BBB2-EFB2CBC74FB9}"/>
              </a:ext>
            </a:extLst>
          </p:cNvPr>
          <p:cNvPicPr>
            <a:picLocks noChangeAspect="1"/>
          </p:cNvPicPr>
          <p:nvPr/>
        </p:nvPicPr>
        <p:blipFill>
          <a:blip r:embed="rId3"/>
          <a:stretch>
            <a:fillRect/>
          </a:stretch>
        </p:blipFill>
        <p:spPr>
          <a:xfrm>
            <a:off x="4193386" y="1083791"/>
            <a:ext cx="3797536" cy="2848151"/>
          </a:xfrm>
          <a:prstGeom prst="rect">
            <a:avLst/>
          </a:prstGeom>
        </p:spPr>
      </p:pic>
      <p:pic>
        <p:nvPicPr>
          <p:cNvPr id="7" name="Picture 6" descr="A graph with a dotted line&#10;&#10;Description automatically generated">
            <a:extLst>
              <a:ext uri="{FF2B5EF4-FFF2-40B4-BE49-F238E27FC236}">
                <a16:creationId xmlns:a16="http://schemas.microsoft.com/office/drawing/2014/main" id="{5528F8FF-847A-CAF1-D1BC-563114FC6102}"/>
              </a:ext>
            </a:extLst>
          </p:cNvPr>
          <p:cNvPicPr>
            <a:picLocks noChangeAspect="1"/>
          </p:cNvPicPr>
          <p:nvPr/>
        </p:nvPicPr>
        <p:blipFill>
          <a:blip r:embed="rId4"/>
          <a:stretch>
            <a:fillRect/>
          </a:stretch>
        </p:blipFill>
        <p:spPr>
          <a:xfrm>
            <a:off x="8192673" y="1439037"/>
            <a:ext cx="3797536" cy="2354472"/>
          </a:xfrm>
          <a:prstGeom prst="rect">
            <a:avLst/>
          </a:prstGeom>
        </p:spPr>
      </p:pic>
    </p:spTree>
    <p:extLst>
      <p:ext uri="{BB962C8B-B14F-4D97-AF65-F5344CB8AC3E}">
        <p14:creationId xmlns:p14="http://schemas.microsoft.com/office/powerpoint/2010/main" val="371422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5051135" y="2677664"/>
            <a:ext cx="2089727" cy="715530"/>
          </a:xfrm>
        </p:spPr>
        <p:txBody>
          <a:bodyPr>
            <a:normAutofit fontScale="90000"/>
          </a:bodyPr>
          <a:lstStyle/>
          <a:p>
            <a:pPr algn="ctr"/>
            <a:r>
              <a:rPr lang="en-US" dirty="0"/>
              <a:t>Python</a:t>
            </a:r>
            <a:br>
              <a:rPr lang="en-US" dirty="0"/>
            </a:br>
            <a:r>
              <a:rPr lang="en-US" dirty="0"/>
              <a:t>Results</a:t>
            </a:r>
          </a:p>
        </p:txBody>
      </p:sp>
      <p:pic>
        <p:nvPicPr>
          <p:cNvPr id="5" name="Content Placeholder 4" descr="A graph of data visualization&#10;&#10;Description automatically generated">
            <a:extLst>
              <a:ext uri="{FF2B5EF4-FFF2-40B4-BE49-F238E27FC236}">
                <a16:creationId xmlns:a16="http://schemas.microsoft.com/office/drawing/2014/main" id="{C658DDB7-CC3B-07D1-F81F-685CDCCA25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93555"/>
            <a:ext cx="4888702" cy="4351338"/>
          </a:xfrm>
        </p:spPr>
      </p:pic>
      <p:pic>
        <p:nvPicPr>
          <p:cNvPr id="7" name="Picture 6" descr="A screenshot of a computer screen&#10;&#10;Description automatically generated">
            <a:extLst>
              <a:ext uri="{FF2B5EF4-FFF2-40B4-BE49-F238E27FC236}">
                <a16:creationId xmlns:a16="http://schemas.microsoft.com/office/drawing/2014/main" id="{552669C9-6088-5802-0820-183C696A1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814627" cy="2288776"/>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EC0BC9B2-15F3-9E58-EB2E-00926A20D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686" y="-1"/>
            <a:ext cx="3814627" cy="228877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E377FCD-D459-C751-D315-C36F218DD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7373" y="0"/>
            <a:ext cx="3814627" cy="2288777"/>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EBE95593-2CD2-A1DB-2AFE-6411B0D1D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8840" y="2506663"/>
            <a:ext cx="4946855" cy="4351337"/>
          </a:xfrm>
          <a:prstGeom prst="rect">
            <a:avLst/>
          </a:prstGeom>
        </p:spPr>
      </p:pic>
    </p:spTree>
    <p:extLst>
      <p:ext uri="{BB962C8B-B14F-4D97-AF65-F5344CB8AC3E}">
        <p14:creationId xmlns:p14="http://schemas.microsoft.com/office/powerpoint/2010/main" val="1711695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the united states&#10;&#10;Description automatically generated">
            <a:extLst>
              <a:ext uri="{FF2B5EF4-FFF2-40B4-BE49-F238E27FC236}">
                <a16:creationId xmlns:a16="http://schemas.microsoft.com/office/drawing/2014/main" id="{CE710F3B-B51E-9793-8971-14C89ED24E09}"/>
              </a:ext>
            </a:extLst>
          </p:cNvPr>
          <p:cNvPicPr>
            <a:picLocks noChangeAspect="1"/>
          </p:cNvPicPr>
          <p:nvPr/>
        </p:nvPicPr>
        <p:blipFill>
          <a:blip r:embed="rId2"/>
          <a:stretch>
            <a:fillRect/>
          </a:stretch>
        </p:blipFill>
        <p:spPr>
          <a:xfrm>
            <a:off x="4814888" y="642938"/>
            <a:ext cx="3309938" cy="2055813"/>
          </a:xfrm>
          <a:prstGeom prst="rect">
            <a:avLst/>
          </a:prstGeom>
        </p:spPr>
      </p:pic>
      <p:pic>
        <p:nvPicPr>
          <p:cNvPr id="10" name="Picture 9" descr="A graph with a red square and black lines&#10;&#10;Description automatically generated">
            <a:extLst>
              <a:ext uri="{FF2B5EF4-FFF2-40B4-BE49-F238E27FC236}">
                <a16:creationId xmlns:a16="http://schemas.microsoft.com/office/drawing/2014/main" id="{CC42699C-A681-8BBA-7C93-816506DFF22C}"/>
              </a:ext>
            </a:extLst>
          </p:cNvPr>
          <p:cNvPicPr>
            <a:picLocks noChangeAspect="1"/>
          </p:cNvPicPr>
          <p:nvPr/>
        </p:nvPicPr>
        <p:blipFill>
          <a:blip r:embed="rId3"/>
          <a:stretch>
            <a:fillRect/>
          </a:stretch>
        </p:blipFill>
        <p:spPr>
          <a:xfrm>
            <a:off x="8194675" y="642938"/>
            <a:ext cx="3325813" cy="2055813"/>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0A22DE5C-4E5D-D844-7237-81792502D6A8}"/>
              </a:ext>
            </a:extLst>
          </p:cNvPr>
          <p:cNvPicPr>
            <a:picLocks noChangeAspect="1"/>
          </p:cNvPicPr>
          <p:nvPr/>
        </p:nvPicPr>
        <p:blipFill>
          <a:blip r:embed="rId4"/>
          <a:stretch>
            <a:fillRect/>
          </a:stretch>
        </p:blipFill>
        <p:spPr>
          <a:xfrm>
            <a:off x="4814888" y="2767013"/>
            <a:ext cx="3905250" cy="1684338"/>
          </a:xfrm>
          <a:prstGeom prst="rect">
            <a:avLst/>
          </a:prstGeom>
        </p:spPr>
      </p:pic>
      <p:pic>
        <p:nvPicPr>
          <p:cNvPr id="12" name="Picture 11" descr="A graph with a square and a line&#10;&#10;Description automatically generated with medium confidence">
            <a:extLst>
              <a:ext uri="{FF2B5EF4-FFF2-40B4-BE49-F238E27FC236}">
                <a16:creationId xmlns:a16="http://schemas.microsoft.com/office/drawing/2014/main" id="{92508F4F-A07B-904C-8254-2B0D2BAF36AA}"/>
              </a:ext>
            </a:extLst>
          </p:cNvPr>
          <p:cNvPicPr>
            <a:picLocks noChangeAspect="1"/>
          </p:cNvPicPr>
          <p:nvPr/>
        </p:nvPicPr>
        <p:blipFill>
          <a:blip r:embed="rId5"/>
          <a:stretch>
            <a:fillRect/>
          </a:stretch>
        </p:blipFill>
        <p:spPr>
          <a:xfrm>
            <a:off x="8788400" y="2767013"/>
            <a:ext cx="2730500" cy="1684338"/>
          </a:xfrm>
          <a:prstGeom prst="rect">
            <a:avLst/>
          </a:prstGeom>
        </p:spPr>
      </p:pic>
      <p:pic>
        <p:nvPicPr>
          <p:cNvPr id="16" name="Picture 15" descr="A graph of a graph&#10;&#10;Description automatically generated with medium confidence">
            <a:extLst>
              <a:ext uri="{FF2B5EF4-FFF2-40B4-BE49-F238E27FC236}">
                <a16:creationId xmlns:a16="http://schemas.microsoft.com/office/drawing/2014/main" id="{EFD2B8E3-5CAC-14F3-B76E-1FE3235C6069}"/>
              </a:ext>
            </a:extLst>
          </p:cNvPr>
          <p:cNvPicPr>
            <a:picLocks noChangeAspect="1"/>
          </p:cNvPicPr>
          <p:nvPr/>
        </p:nvPicPr>
        <p:blipFill>
          <a:blip r:embed="rId4"/>
          <a:stretch>
            <a:fillRect/>
          </a:stretch>
        </p:blipFill>
        <p:spPr>
          <a:xfrm>
            <a:off x="4814888" y="4519613"/>
            <a:ext cx="3921125" cy="1692275"/>
          </a:xfrm>
          <a:prstGeom prst="rect">
            <a:avLst/>
          </a:prstGeom>
        </p:spPr>
      </p:pic>
      <p:pic>
        <p:nvPicPr>
          <p:cNvPr id="14" name="Picture 13" descr="A graph with a square and a rectangle&#10;&#10;Description automatically generated">
            <a:extLst>
              <a:ext uri="{FF2B5EF4-FFF2-40B4-BE49-F238E27FC236}">
                <a16:creationId xmlns:a16="http://schemas.microsoft.com/office/drawing/2014/main" id="{5FF418A0-2CD4-FF1D-E815-F58C722276B9}"/>
              </a:ext>
            </a:extLst>
          </p:cNvPr>
          <p:cNvPicPr>
            <a:picLocks noChangeAspect="1"/>
          </p:cNvPicPr>
          <p:nvPr/>
        </p:nvPicPr>
        <p:blipFill>
          <a:blip r:embed="rId6"/>
          <a:stretch>
            <a:fillRect/>
          </a:stretch>
        </p:blipFill>
        <p:spPr>
          <a:xfrm>
            <a:off x="8804275" y="4519613"/>
            <a:ext cx="2714625" cy="1692275"/>
          </a:xfrm>
          <a:prstGeom prst="rect">
            <a:avLst/>
          </a:prstGeom>
        </p:spPr>
      </p:pic>
      <p:sp>
        <p:nvSpPr>
          <p:cNvPr id="4" name="Title 1">
            <a:extLst>
              <a:ext uri="{FF2B5EF4-FFF2-40B4-BE49-F238E27FC236}">
                <a16:creationId xmlns:a16="http://schemas.microsoft.com/office/drawing/2014/main" id="{E1D40AEF-07E1-1836-90F3-A0E4FE289FA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spcBef>
                <a:spcPct val="0"/>
              </a:spcBef>
            </a:pPr>
            <a:r>
              <a:rPr lang="en-US" sz="3600" kern="1200" dirty="0">
                <a:solidFill>
                  <a:srgbClr val="FFFFFF"/>
                </a:solidFill>
                <a:latin typeface="+mj-lt"/>
                <a:ea typeface="+mj-ea"/>
                <a:cs typeface="+mj-cs"/>
              </a:rPr>
              <a:t>Python</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Results Pt 2</a:t>
            </a:r>
          </a:p>
        </p:txBody>
      </p:sp>
    </p:spTree>
    <p:extLst>
      <p:ext uri="{BB962C8B-B14F-4D97-AF65-F5344CB8AC3E}">
        <p14:creationId xmlns:p14="http://schemas.microsoft.com/office/powerpoint/2010/main" val="1024377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FE6F-7687-ED3B-9E62-83135F83BF60}"/>
              </a:ext>
            </a:extLst>
          </p:cNvPr>
          <p:cNvSpPr>
            <a:spLocks noGrp="1"/>
          </p:cNvSpPr>
          <p:nvPr>
            <p:ph type="title"/>
          </p:nvPr>
        </p:nvSpPr>
        <p:spPr>
          <a:xfrm>
            <a:off x="676232" y="5200879"/>
            <a:ext cx="8082447" cy="802111"/>
          </a:xfrm>
        </p:spPr>
        <p:txBody>
          <a:bodyPr vert="horz" lIns="91440" tIns="45720" rIns="91440" bIns="45720" rtlCol="0" anchor="ctr">
            <a:normAutofit/>
          </a:bodyPr>
          <a:lstStyle/>
          <a:p>
            <a:pPr algn="r">
              <a:spcBef>
                <a:spcPct val="0"/>
              </a:spcBef>
            </a:pPr>
            <a:r>
              <a:rPr lang="en-US" kern="1200">
                <a:solidFill>
                  <a:schemeClr val="tx1"/>
                </a:solidFill>
                <a:latin typeface="+mj-lt"/>
                <a:ea typeface="+mj-ea"/>
                <a:cs typeface="+mj-cs"/>
              </a:rPr>
              <a:t>Python Results Pt 3</a:t>
            </a:r>
          </a:p>
        </p:txBody>
      </p:sp>
      <p:sp>
        <p:nvSpPr>
          <p:cNvPr id="31" name="Rectangle 30">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numbers and colored dots&#10;&#10;Description automatically generated">
            <a:extLst>
              <a:ext uri="{FF2B5EF4-FFF2-40B4-BE49-F238E27FC236}">
                <a16:creationId xmlns:a16="http://schemas.microsoft.com/office/drawing/2014/main" id="{482FF05D-914F-D1D5-C568-FEAD09540D0A}"/>
              </a:ext>
            </a:extLst>
          </p:cNvPr>
          <p:cNvPicPr>
            <a:picLocks noChangeAspect="1"/>
          </p:cNvPicPr>
          <p:nvPr/>
        </p:nvPicPr>
        <p:blipFill>
          <a:blip r:embed="rId2"/>
          <a:stretch>
            <a:fillRect/>
          </a:stretch>
        </p:blipFill>
        <p:spPr>
          <a:xfrm>
            <a:off x="727605" y="670951"/>
            <a:ext cx="1040466" cy="754338"/>
          </a:xfrm>
          <a:prstGeom prst="rect">
            <a:avLst/>
          </a:prstGeom>
        </p:spPr>
      </p:pic>
      <p:sp>
        <p:nvSpPr>
          <p:cNvPr id="33" name="Right Triangle 32">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ight Triangle 36">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1" y="2856071"/>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2"/>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 showing different colored dots&#10;&#10;Description automatically generated with medium confidence">
            <a:extLst>
              <a:ext uri="{FF2B5EF4-FFF2-40B4-BE49-F238E27FC236}">
                <a16:creationId xmlns:a16="http://schemas.microsoft.com/office/drawing/2014/main" id="{BF738779-4DBD-F673-4D91-EA593ECD9F7A}"/>
              </a:ext>
            </a:extLst>
          </p:cNvPr>
          <p:cNvPicPr>
            <a:picLocks noChangeAspect="1"/>
          </p:cNvPicPr>
          <p:nvPr/>
        </p:nvPicPr>
        <p:blipFill>
          <a:blip r:embed="rId3"/>
          <a:stretch>
            <a:fillRect/>
          </a:stretch>
        </p:blipFill>
        <p:spPr>
          <a:xfrm>
            <a:off x="6933499" y="1131638"/>
            <a:ext cx="1685012" cy="1259546"/>
          </a:xfrm>
          <a:prstGeom prst="rect">
            <a:avLst/>
          </a:prstGeom>
        </p:spPr>
      </p:pic>
      <p:sp>
        <p:nvSpPr>
          <p:cNvPr id="34" name="Right Triangle 33">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of different types of energy&#10;&#10;Description automatically generated">
            <a:extLst>
              <a:ext uri="{FF2B5EF4-FFF2-40B4-BE49-F238E27FC236}">
                <a16:creationId xmlns:a16="http://schemas.microsoft.com/office/drawing/2014/main" id="{D531327B-BD09-80EC-C8C7-F222F79E80DA}"/>
              </a:ext>
            </a:extLst>
          </p:cNvPr>
          <p:cNvPicPr>
            <a:picLocks noChangeAspect="1"/>
          </p:cNvPicPr>
          <p:nvPr/>
        </p:nvPicPr>
        <p:blipFill>
          <a:blip r:embed="rId4"/>
          <a:stretch>
            <a:fillRect/>
          </a:stretch>
        </p:blipFill>
        <p:spPr>
          <a:xfrm>
            <a:off x="847634" y="3093436"/>
            <a:ext cx="1955665" cy="1442302"/>
          </a:xfrm>
          <a:prstGeom prst="rect">
            <a:avLst/>
          </a:prstGeom>
        </p:spPr>
      </p:pic>
      <p:sp>
        <p:nvSpPr>
          <p:cNvPr id="36" name="Rectangle 35">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1"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omparison of a graph&#10;&#10;Description automatically generated">
            <a:extLst>
              <a:ext uri="{FF2B5EF4-FFF2-40B4-BE49-F238E27FC236}">
                <a16:creationId xmlns:a16="http://schemas.microsoft.com/office/drawing/2014/main" id="{85F1AA60-94CF-2DF5-6897-9FF48CC753BB}"/>
              </a:ext>
            </a:extLst>
          </p:cNvPr>
          <p:cNvPicPr>
            <a:picLocks noChangeAspect="1"/>
          </p:cNvPicPr>
          <p:nvPr/>
        </p:nvPicPr>
        <p:blipFill>
          <a:blip r:embed="rId5"/>
          <a:stretch>
            <a:fillRect/>
          </a:stretch>
        </p:blipFill>
        <p:spPr>
          <a:xfrm>
            <a:off x="2635624" y="1763090"/>
            <a:ext cx="2155206" cy="797426"/>
          </a:xfrm>
          <a:prstGeom prst="rect">
            <a:avLst/>
          </a:prstGeom>
        </p:spPr>
      </p:pic>
      <p:pic>
        <p:nvPicPr>
          <p:cNvPr id="11" name="Picture 10" descr="A graph with blue dots&#10;&#10;Description automatically generated">
            <a:extLst>
              <a:ext uri="{FF2B5EF4-FFF2-40B4-BE49-F238E27FC236}">
                <a16:creationId xmlns:a16="http://schemas.microsoft.com/office/drawing/2014/main" id="{147F3B3A-10AB-DA15-EF05-3BF3D583EB43}"/>
              </a:ext>
            </a:extLst>
          </p:cNvPr>
          <p:cNvPicPr>
            <a:picLocks noChangeAspect="1"/>
          </p:cNvPicPr>
          <p:nvPr/>
        </p:nvPicPr>
        <p:blipFill>
          <a:blip r:embed="rId6"/>
          <a:stretch>
            <a:fillRect/>
          </a:stretch>
        </p:blipFill>
        <p:spPr>
          <a:xfrm>
            <a:off x="4225834" y="3066790"/>
            <a:ext cx="2396155" cy="1467644"/>
          </a:xfrm>
          <a:prstGeom prst="rect">
            <a:avLst/>
          </a:prstGeom>
        </p:spPr>
      </p:pic>
      <p:sp>
        <p:nvSpPr>
          <p:cNvPr id="42" name="Rectangle 41">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069831"/>
            <a:ext cx="2789854" cy="2636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hart with numbers and dots&#10;&#10;Description automatically generated with medium confidence">
            <a:extLst>
              <a:ext uri="{FF2B5EF4-FFF2-40B4-BE49-F238E27FC236}">
                <a16:creationId xmlns:a16="http://schemas.microsoft.com/office/drawing/2014/main" id="{2418CD7B-45BB-E140-DEF9-D9405919A99A}"/>
              </a:ext>
            </a:extLst>
          </p:cNvPr>
          <p:cNvPicPr>
            <a:picLocks noChangeAspect="1"/>
          </p:cNvPicPr>
          <p:nvPr/>
        </p:nvPicPr>
        <p:blipFill>
          <a:blip r:embed="rId7"/>
          <a:stretch>
            <a:fillRect/>
          </a:stretch>
        </p:blipFill>
        <p:spPr>
          <a:xfrm>
            <a:off x="8923147" y="2491068"/>
            <a:ext cx="2456770" cy="1836435"/>
          </a:xfrm>
          <a:prstGeom prst="rect">
            <a:avLst/>
          </a:prstGeom>
        </p:spPr>
      </p:pic>
      <p:sp>
        <p:nvSpPr>
          <p:cNvPr id="44" name="Right Triangle 43">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F8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95825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9703</TotalTime>
  <Words>249</Words>
  <Application>Microsoft Office PowerPoint</Application>
  <PresentationFormat>Widescreen</PresentationFormat>
  <Paragraphs>23</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vt:lpstr>
      <vt:lpstr>Arial</vt:lpstr>
      <vt:lpstr>Calibri</vt:lpstr>
      <vt:lpstr>Montserrat Medium</vt:lpstr>
      <vt:lpstr>Raleway</vt:lpstr>
      <vt:lpstr>Raleway Black</vt:lpstr>
      <vt:lpstr>Wingdings</vt:lpstr>
      <vt:lpstr>Office Theme</vt:lpstr>
      <vt:lpstr>Unsupervised Learning using K-means Clustering: Python Vs ArcGIS</vt:lpstr>
      <vt:lpstr>Data Set Visualization</vt:lpstr>
      <vt:lpstr>Data Set Description</vt:lpstr>
      <vt:lpstr>Data Statistics </vt:lpstr>
      <vt:lpstr>Preprocessing Techniques</vt:lpstr>
      <vt:lpstr>Machine Learning Technique: K-means Clustering</vt:lpstr>
      <vt:lpstr>Python Results</vt:lpstr>
      <vt:lpstr>Python Results Pt 2</vt:lpstr>
      <vt:lpstr>Python Results Pt 3</vt:lpstr>
      <vt:lpstr>Python Results pt 4</vt:lpstr>
      <vt:lpstr>ArcGIS Results</vt:lpstr>
      <vt:lpstr>Cluster Analysis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Rolih Ferdinand</cp:lastModifiedBy>
  <cp:revision>1</cp:revision>
  <dcterms:created xsi:type="dcterms:W3CDTF">2023-10-05T01:47:30Z</dcterms:created>
  <dcterms:modified xsi:type="dcterms:W3CDTF">2024-02-27T22:01:41Z</dcterms:modified>
</cp:coreProperties>
</file>